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 bookmarkIdSeed="2">
  <p:sldMasterIdLst>
    <p:sldMasterId id="2147483659" r:id="rId1"/>
  </p:sldMasterIdLst>
  <p:notesMasterIdLst>
    <p:notesMasterId r:id="rId14"/>
  </p:notesMasterIdLst>
  <p:sldIdLst>
    <p:sldId id="256" r:id="rId2"/>
    <p:sldId id="298" r:id="rId3"/>
    <p:sldId id="299" r:id="rId4"/>
    <p:sldId id="307" r:id="rId5"/>
    <p:sldId id="308" r:id="rId6"/>
    <p:sldId id="300" r:id="rId7"/>
    <p:sldId id="301" r:id="rId8"/>
    <p:sldId id="303" r:id="rId9"/>
    <p:sldId id="302" r:id="rId10"/>
    <p:sldId id="304" r:id="rId11"/>
    <p:sldId id="306" r:id="rId12"/>
    <p:sldId id="278" r:id="rId13"/>
  </p:sldIdLst>
  <p:sldSz cx="9144000" cy="5143500" type="screen16x9"/>
  <p:notesSz cx="6858000" cy="9144000"/>
  <p:embeddedFontLst>
    <p:embeddedFont>
      <p:font typeface="Barlow" panose="00000500000000000000" pitchFamily="2" charset="0"/>
      <p:regular r:id="rId15"/>
      <p:bold r:id="rId16"/>
      <p:italic r:id="rId17"/>
      <p:boldItalic r:id="rId18"/>
    </p:embeddedFont>
    <p:embeddedFont>
      <p:font typeface="Barlow Light" panose="00000400000000000000" pitchFamily="2" charset="0"/>
      <p:regular r:id="rId19"/>
      <p:bold r:id="rId20"/>
      <p:italic r:id="rId21"/>
      <p:boldItalic r:id="rId22"/>
    </p:embeddedFont>
    <p:embeddedFont>
      <p:font typeface="Barlow SemiBold" panose="00000700000000000000" pitchFamily="2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Open Sans" panose="020B060603050402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AEA8867-561A-43F1-AA35-FFD2E45D988E}">
  <a:tblStyle styleId="{9AEA8867-561A-43F1-AA35-FFD2E45D98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3FD87B-DE17-4FAB-93B8-1F322D3E5D8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1"/>
  </p:normalViewPr>
  <p:slideViewPr>
    <p:cSldViewPr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D96DFD-F29A-9444-9660-88CFB3BE482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7FE16FA-2E8E-C449-B9A4-0402E75BFE1C}">
      <dgm:prSet/>
      <dgm:spPr/>
      <dgm:t>
        <a:bodyPr/>
        <a:lstStyle/>
        <a:p>
          <a:r>
            <a:rPr lang="en-US" b="0" i="0" dirty="0" err="1"/>
            <a:t>Pictura</a:t>
          </a:r>
          <a:r>
            <a:rPr lang="en-US" b="0" i="0" dirty="0"/>
            <a:t> cu </a:t>
          </a:r>
          <a:r>
            <a:rPr lang="en-US" b="0" i="0" dirty="0" err="1"/>
            <a:t>degetele</a:t>
          </a:r>
          <a:r>
            <a:rPr lang="en-US" b="0" i="0" dirty="0"/>
            <a:t> </a:t>
          </a:r>
          <a:r>
            <a:rPr lang="en-US" b="0" i="0" dirty="0" err="1"/>
            <a:t>este</a:t>
          </a:r>
          <a:r>
            <a:rPr lang="en-US" b="0" i="0" dirty="0"/>
            <a:t> </a:t>
          </a:r>
          <a:r>
            <a:rPr lang="en-US" b="0" i="0" dirty="0" err="1"/>
            <a:t>despre</a:t>
          </a:r>
          <a:r>
            <a:rPr lang="en-US" b="0" i="0" dirty="0"/>
            <a:t> </a:t>
          </a:r>
          <a:r>
            <a:rPr lang="en-US" b="0" i="0" dirty="0" err="1"/>
            <a:t>mișcare</a:t>
          </a:r>
          <a:r>
            <a:rPr lang="ro-RO" b="0" i="0" dirty="0"/>
            <a:t>, iar</a:t>
          </a:r>
          <a:r>
            <a:rPr lang="en-US" b="0" i="0" dirty="0"/>
            <a:t> </a:t>
          </a:r>
          <a:r>
            <a:rPr lang="en-US" b="0" i="0" dirty="0" err="1"/>
            <a:t>mișcare</a:t>
          </a:r>
          <a:r>
            <a:rPr lang="ro-RO" b="0" i="0" dirty="0"/>
            <a:t>a</a:t>
          </a:r>
          <a:r>
            <a:rPr lang="en-US" b="0" i="0" dirty="0"/>
            <a:t> </a:t>
          </a:r>
          <a:r>
            <a:rPr lang="ro-RO" b="0" i="0" dirty="0"/>
            <a:t>înseamnă</a:t>
          </a:r>
          <a:r>
            <a:rPr lang="en-US" b="0" i="0" dirty="0"/>
            <a:t> libertate de </a:t>
          </a:r>
          <a:r>
            <a:rPr lang="en-US" b="0" i="0" dirty="0" err="1"/>
            <a:t>exprimare</a:t>
          </a:r>
          <a:endParaRPr lang="x-none" dirty="0"/>
        </a:p>
      </dgm:t>
    </dgm:pt>
    <dgm:pt modelId="{A4397222-429C-8949-8386-44BC9AFFE4B1}" type="parTrans" cxnId="{EC03E5CB-4D35-B74D-AE3D-BB37185396EB}">
      <dgm:prSet/>
      <dgm:spPr/>
      <dgm:t>
        <a:bodyPr/>
        <a:lstStyle/>
        <a:p>
          <a:endParaRPr lang="en-GB"/>
        </a:p>
      </dgm:t>
    </dgm:pt>
    <dgm:pt modelId="{5928166F-5BC7-A244-9E4E-BB647C4E1400}" type="sibTrans" cxnId="{EC03E5CB-4D35-B74D-AE3D-BB37185396EB}">
      <dgm:prSet/>
      <dgm:spPr/>
      <dgm:t>
        <a:bodyPr/>
        <a:lstStyle/>
        <a:p>
          <a:endParaRPr lang="en-GB"/>
        </a:p>
      </dgm:t>
    </dgm:pt>
    <dgm:pt modelId="{BB254555-9291-1F46-BF68-83318D73AC3E}">
      <dgm:prSet/>
      <dgm:spPr/>
      <dgm:t>
        <a:bodyPr/>
        <a:lstStyle/>
        <a:p>
          <a:r>
            <a:rPr lang="en-US" b="0" i="0" dirty="0"/>
            <a:t>O </a:t>
          </a:r>
          <a:r>
            <a:rPr lang="en-US" b="0" i="0" dirty="0" err="1"/>
            <a:t>modalitate</a:t>
          </a:r>
          <a:r>
            <a:rPr lang="en-US" b="0" i="0" dirty="0"/>
            <a:t> de a </a:t>
          </a:r>
          <a:r>
            <a:rPr lang="en-US" b="0" i="0" dirty="0" err="1"/>
            <a:t>stabili</a:t>
          </a:r>
          <a:r>
            <a:rPr lang="en-US" b="0" i="0" dirty="0"/>
            <a:t> o </a:t>
          </a:r>
          <a:r>
            <a:rPr lang="en-US" b="0" i="0" dirty="0" err="1"/>
            <a:t>relație</a:t>
          </a:r>
          <a:r>
            <a:rPr lang="en-US" b="0" i="0" dirty="0"/>
            <a:t> </a:t>
          </a:r>
          <a:r>
            <a:rPr lang="en-US" b="0" i="0" dirty="0" err="1"/>
            <a:t>și</a:t>
          </a:r>
          <a:r>
            <a:rPr lang="en-US" b="0" i="0" dirty="0"/>
            <a:t> o </a:t>
          </a:r>
          <a:r>
            <a:rPr lang="en-US" b="0" i="0" dirty="0" err="1"/>
            <a:t>conexiune</a:t>
          </a:r>
          <a:r>
            <a:rPr lang="en-US" b="0" i="0" dirty="0"/>
            <a:t> cu </a:t>
          </a:r>
          <a:r>
            <a:rPr lang="ro-RO" b="0" i="0" dirty="0"/>
            <a:t>sine</a:t>
          </a:r>
          <a:r>
            <a:rPr lang="en-US" b="0" i="0" dirty="0"/>
            <a:t> </a:t>
          </a:r>
          <a:r>
            <a:rPr lang="en-US" b="0" i="0" dirty="0" err="1"/>
            <a:t>și</a:t>
          </a:r>
          <a:r>
            <a:rPr lang="en-US" b="0" i="0" dirty="0"/>
            <a:t> cu </a:t>
          </a:r>
          <a:r>
            <a:rPr lang="en-US" b="0" i="0" dirty="0" err="1"/>
            <a:t>ceilalți</a:t>
          </a:r>
          <a:r>
            <a:rPr lang="en-US" b="0" i="0" dirty="0"/>
            <a:t> </a:t>
          </a:r>
          <a:r>
            <a:rPr lang="en-US" b="0" i="0" dirty="0" err="1"/>
            <a:t>prin</a:t>
          </a:r>
          <a:r>
            <a:rPr lang="en-US" b="0" i="0" dirty="0"/>
            <a:t> </a:t>
          </a:r>
          <a:r>
            <a:rPr lang="en-US" b="0" i="0" dirty="0" err="1"/>
            <a:t>explorarea</a:t>
          </a:r>
          <a:r>
            <a:rPr lang="en-US" b="0" i="0" dirty="0"/>
            <a:t> </a:t>
          </a:r>
          <a:r>
            <a:rPr lang="en-US" b="0" i="0" dirty="0" err="1"/>
            <a:t>sentimentelor</a:t>
          </a:r>
          <a:r>
            <a:rPr lang="en-US" b="0" i="0" dirty="0"/>
            <a:t> </a:t>
          </a:r>
          <a:r>
            <a:rPr lang="en-US" b="0" i="1" dirty="0" err="1"/>
            <a:t>fără</a:t>
          </a:r>
          <a:r>
            <a:rPr lang="en-US" b="0" i="0" dirty="0"/>
            <a:t> </a:t>
          </a:r>
          <a:r>
            <a:rPr lang="en-US" b="0" i="0" dirty="0" err="1"/>
            <a:t>cuvinte</a:t>
          </a:r>
          <a:r>
            <a:rPr lang="en-US" b="0" i="0" dirty="0"/>
            <a:t> </a:t>
          </a:r>
          <a:r>
            <a:rPr lang="en-US" b="0" i="0" dirty="0" err="1"/>
            <a:t>sau</a:t>
          </a:r>
          <a:r>
            <a:rPr lang="en-US" b="0" i="0" dirty="0"/>
            <a:t> </a:t>
          </a:r>
          <a:r>
            <a:rPr lang="en-US" b="0" i="0" dirty="0" err="1"/>
            <a:t>limbaj</a:t>
          </a:r>
          <a:endParaRPr lang="x-none" dirty="0"/>
        </a:p>
      </dgm:t>
    </dgm:pt>
    <dgm:pt modelId="{616467FA-ED2A-8E45-8E8E-E6308D244D5A}" type="parTrans" cxnId="{87263A83-CD90-304A-B896-495682AA1DFB}">
      <dgm:prSet/>
      <dgm:spPr/>
      <dgm:t>
        <a:bodyPr/>
        <a:lstStyle/>
        <a:p>
          <a:endParaRPr lang="en-GB"/>
        </a:p>
      </dgm:t>
    </dgm:pt>
    <dgm:pt modelId="{C0831FD1-2F85-4544-BF2D-FAA492F11D17}" type="sibTrans" cxnId="{87263A83-CD90-304A-B896-495682AA1DFB}">
      <dgm:prSet/>
      <dgm:spPr/>
      <dgm:t>
        <a:bodyPr/>
        <a:lstStyle/>
        <a:p>
          <a:endParaRPr lang="en-GB"/>
        </a:p>
      </dgm:t>
    </dgm:pt>
    <dgm:pt modelId="{D5306BC3-8FC8-DA4B-8274-2AA4D5E7CC0E}">
      <dgm:prSet/>
      <dgm:spPr/>
      <dgm:t>
        <a:bodyPr/>
        <a:lstStyle/>
        <a:p>
          <a:r>
            <a:rPr lang="en-US" b="0" i="0" dirty="0" err="1"/>
            <a:t>Pentru</a:t>
          </a:r>
          <a:r>
            <a:rPr lang="en-US" b="0" i="0" dirty="0"/>
            <a:t> a </a:t>
          </a:r>
          <a:r>
            <a:rPr lang="en-US" b="0" i="0" dirty="0" err="1"/>
            <a:t>restabili</a:t>
          </a:r>
          <a:r>
            <a:rPr lang="en-US" b="0" i="0" dirty="0"/>
            <a:t> </a:t>
          </a:r>
          <a:r>
            <a:rPr lang="en-US" b="0" i="0" dirty="0" err="1"/>
            <a:t>sau</a:t>
          </a:r>
          <a:r>
            <a:rPr lang="ro-RO" b="0" i="0" dirty="0"/>
            <a:t> a se</a:t>
          </a:r>
          <a:r>
            <a:rPr lang="en-US" b="0" i="0" dirty="0"/>
            <a:t> </a:t>
          </a:r>
          <a:r>
            <a:rPr lang="en-US" b="0" i="0" dirty="0" err="1"/>
            <a:t>reconecta</a:t>
          </a:r>
          <a:r>
            <a:rPr lang="en-US" b="0" i="0" dirty="0"/>
            <a:t> </a:t>
          </a:r>
          <a:r>
            <a:rPr lang="ro-RO" b="0" i="0" dirty="0"/>
            <a:t>cu eul interior</a:t>
          </a:r>
          <a:endParaRPr lang="x-none" dirty="0"/>
        </a:p>
      </dgm:t>
    </dgm:pt>
    <dgm:pt modelId="{CA2F0AD5-1C57-6145-AB43-830EA3E1FAD9}" type="parTrans" cxnId="{6AA48102-C13E-E442-BC82-28C29D10FC00}">
      <dgm:prSet/>
      <dgm:spPr/>
      <dgm:t>
        <a:bodyPr/>
        <a:lstStyle/>
        <a:p>
          <a:endParaRPr lang="en-GB"/>
        </a:p>
      </dgm:t>
    </dgm:pt>
    <dgm:pt modelId="{F37D1298-E5FF-3049-A5AB-8F8A25C657CD}" type="sibTrans" cxnId="{6AA48102-C13E-E442-BC82-28C29D10FC00}">
      <dgm:prSet/>
      <dgm:spPr/>
      <dgm:t>
        <a:bodyPr/>
        <a:lstStyle/>
        <a:p>
          <a:endParaRPr lang="en-GB"/>
        </a:p>
      </dgm:t>
    </dgm:pt>
    <dgm:pt modelId="{7D6B5540-FFAC-4E47-9DEA-6535172B49B3}">
      <dgm:prSet/>
      <dgm:spPr/>
      <dgm:t>
        <a:bodyPr/>
        <a:lstStyle/>
        <a:p>
          <a:r>
            <a:rPr lang="en-US" b="0" i="0" dirty="0" err="1"/>
            <a:t>Dacă</a:t>
          </a:r>
          <a:r>
            <a:rPr lang="en-US" b="0" i="0" dirty="0"/>
            <a:t> </a:t>
          </a:r>
          <a:r>
            <a:rPr lang="en-US" b="0" i="0" dirty="0" err="1"/>
            <a:t>te</a:t>
          </a:r>
          <a:r>
            <a:rPr lang="en-US" b="0" i="0" dirty="0"/>
            <a:t> </a:t>
          </a:r>
          <a:r>
            <a:rPr lang="en-US" b="0" i="0" dirty="0" err="1"/>
            <a:t>conectezi</a:t>
          </a:r>
          <a:r>
            <a:rPr lang="en-US" b="0" i="0" dirty="0"/>
            <a:t> cu </a:t>
          </a:r>
          <a:r>
            <a:rPr lang="ro-RO" b="0" i="0" dirty="0"/>
            <a:t>eul tău interior</a:t>
          </a:r>
          <a:r>
            <a:rPr lang="en-US" b="0" i="0" dirty="0"/>
            <a:t>, </a:t>
          </a:r>
          <a:r>
            <a:rPr lang="en-US" b="0" i="0" dirty="0" err="1"/>
            <a:t>atunci</a:t>
          </a:r>
          <a:r>
            <a:rPr lang="en-US" b="0" i="0" dirty="0"/>
            <a:t> </a:t>
          </a:r>
          <a:r>
            <a:rPr lang="en-US" b="0" i="0" dirty="0" err="1"/>
            <a:t>te</a:t>
          </a:r>
          <a:r>
            <a:rPr lang="en-US" b="0" i="0" dirty="0"/>
            <a:t> </a:t>
          </a:r>
          <a:r>
            <a:rPr lang="en-US" b="0" i="0" dirty="0" err="1"/>
            <a:t>poți</a:t>
          </a:r>
          <a:r>
            <a:rPr lang="en-US" b="0" i="0" dirty="0"/>
            <a:t> </a:t>
          </a:r>
          <a:r>
            <a:rPr lang="en-US" b="0" i="0" dirty="0" err="1"/>
            <a:t>conecta</a:t>
          </a:r>
          <a:r>
            <a:rPr lang="en-US" b="0" i="0" dirty="0"/>
            <a:t> </a:t>
          </a:r>
          <a:r>
            <a:rPr lang="ro-RO" b="0" i="0" dirty="0"/>
            <a:t>și </a:t>
          </a:r>
          <a:r>
            <a:rPr lang="en-US" b="0" i="0" dirty="0"/>
            <a:t>cu </a:t>
          </a:r>
          <a:r>
            <a:rPr lang="en-US" b="0" i="0" dirty="0" err="1"/>
            <a:t>semenii</a:t>
          </a:r>
          <a:r>
            <a:rPr lang="en-US" b="0" i="0" dirty="0"/>
            <a:t> </a:t>
          </a:r>
          <a:r>
            <a:rPr lang="en-US" b="0" i="0" dirty="0" err="1"/>
            <a:t>tăi</a:t>
          </a:r>
          <a:endParaRPr lang="x-none" dirty="0"/>
        </a:p>
      </dgm:t>
    </dgm:pt>
    <dgm:pt modelId="{3D0BB533-D401-F54A-8332-CECEBA74C878}" type="parTrans" cxnId="{7944B03B-9FC2-4B47-88FA-AD1AE2C855E8}">
      <dgm:prSet/>
      <dgm:spPr/>
      <dgm:t>
        <a:bodyPr/>
        <a:lstStyle/>
        <a:p>
          <a:endParaRPr lang="en-GB"/>
        </a:p>
      </dgm:t>
    </dgm:pt>
    <dgm:pt modelId="{75E4E602-3650-2242-9D88-03CD2465858B}" type="sibTrans" cxnId="{7944B03B-9FC2-4B47-88FA-AD1AE2C855E8}">
      <dgm:prSet/>
      <dgm:spPr/>
      <dgm:t>
        <a:bodyPr/>
        <a:lstStyle/>
        <a:p>
          <a:endParaRPr lang="en-GB"/>
        </a:p>
      </dgm:t>
    </dgm:pt>
    <dgm:pt modelId="{69CB8301-E3C0-1D45-BAC2-935E253F389E}">
      <dgm:prSet/>
      <dgm:spPr/>
      <dgm:t>
        <a:bodyPr/>
        <a:lstStyle/>
        <a:p>
          <a:r>
            <a:rPr lang="ro-RO" b="0" i="0" dirty="0"/>
            <a:t>Relaționarea</a:t>
          </a:r>
          <a:r>
            <a:rPr lang="it-IT" b="0" i="0" dirty="0"/>
            <a:t> cu </a:t>
          </a:r>
          <a:r>
            <a:rPr lang="ro-RO" b="0" i="0" dirty="0"/>
            <a:t>eul interior </a:t>
          </a:r>
          <a:r>
            <a:rPr lang="it-IT" b="0" i="0" dirty="0"/>
            <a:t>duce la </a:t>
          </a:r>
          <a:r>
            <a:rPr lang="ro-RO" b="0" i="0" dirty="0"/>
            <a:t>relaționarea</a:t>
          </a:r>
          <a:r>
            <a:rPr lang="it-IT" b="0" i="0" dirty="0"/>
            <a:t> cu ceilalți</a:t>
          </a:r>
          <a:endParaRPr lang="x-none" dirty="0"/>
        </a:p>
      </dgm:t>
    </dgm:pt>
    <dgm:pt modelId="{647270FD-390C-2240-B52B-6475C0E9BC8E}" type="parTrans" cxnId="{B89C1499-E985-5F4E-BAF5-87DA19235895}">
      <dgm:prSet/>
      <dgm:spPr/>
      <dgm:t>
        <a:bodyPr/>
        <a:lstStyle/>
        <a:p>
          <a:endParaRPr lang="en-GB"/>
        </a:p>
      </dgm:t>
    </dgm:pt>
    <dgm:pt modelId="{9007B3B9-9069-8B44-AD23-206880C9FB36}" type="sibTrans" cxnId="{B89C1499-E985-5F4E-BAF5-87DA19235895}">
      <dgm:prSet/>
      <dgm:spPr/>
      <dgm:t>
        <a:bodyPr/>
        <a:lstStyle/>
        <a:p>
          <a:endParaRPr lang="en-GB"/>
        </a:p>
      </dgm:t>
    </dgm:pt>
    <dgm:pt modelId="{6D15AACB-9677-E041-AE69-E8A809BB09CA}">
      <dgm:prSet/>
      <dgm:spPr/>
      <dgm:t>
        <a:bodyPr/>
        <a:lstStyle/>
        <a:p>
          <a:r>
            <a:rPr lang="en-US" b="0" i="0" dirty="0" err="1"/>
            <a:t>Apoi</a:t>
          </a:r>
          <a:r>
            <a:rPr lang="en-US" b="0" i="0" dirty="0"/>
            <a:t>, </a:t>
          </a:r>
          <a:r>
            <a:rPr lang="en-US" b="0" i="1" dirty="0" err="1"/>
            <a:t>încetul</a:t>
          </a:r>
          <a:r>
            <a:rPr lang="en-US" b="0" i="1" dirty="0"/>
            <a:t> cu </a:t>
          </a:r>
          <a:r>
            <a:rPr lang="en-US" b="0" i="1" dirty="0" err="1"/>
            <a:t>încetul</a:t>
          </a:r>
          <a:r>
            <a:rPr lang="en-US" b="0" i="0" dirty="0"/>
            <a:t>, </a:t>
          </a:r>
          <a:r>
            <a:rPr lang="en-US" b="0" i="0" dirty="0" err="1"/>
            <a:t>începi</a:t>
          </a:r>
          <a:r>
            <a:rPr lang="en-US" b="0" i="0" dirty="0"/>
            <a:t> </a:t>
          </a:r>
          <a:r>
            <a:rPr lang="en-US" b="0" i="0" dirty="0" err="1"/>
            <a:t>să-ți</a:t>
          </a:r>
          <a:r>
            <a:rPr lang="en-US" b="0" i="0" dirty="0"/>
            <a:t> </a:t>
          </a:r>
          <a:r>
            <a:rPr lang="en-US" b="0" i="0" dirty="0" err="1"/>
            <a:t>exprimi</a:t>
          </a:r>
          <a:r>
            <a:rPr lang="en-US" b="0" i="0" dirty="0"/>
            <a:t> </a:t>
          </a:r>
          <a:r>
            <a:rPr lang="en-US" b="0" i="0" dirty="0" err="1"/>
            <a:t>emoțiile</a:t>
          </a:r>
          <a:r>
            <a:rPr lang="en-US" b="0" i="0" dirty="0"/>
            <a:t> verbal</a:t>
          </a:r>
          <a:endParaRPr lang="x-none" dirty="0"/>
        </a:p>
      </dgm:t>
    </dgm:pt>
    <dgm:pt modelId="{529DE153-0B49-0F4C-B1FA-1375D4AA081A}" type="parTrans" cxnId="{3D2C41A6-AEFF-4F43-8C48-93DB258A29F2}">
      <dgm:prSet/>
      <dgm:spPr/>
      <dgm:t>
        <a:bodyPr/>
        <a:lstStyle/>
        <a:p>
          <a:endParaRPr lang="en-GB"/>
        </a:p>
      </dgm:t>
    </dgm:pt>
    <dgm:pt modelId="{02AFF7BC-E49E-F247-AD1E-4D8C0A0248ED}" type="sibTrans" cxnId="{3D2C41A6-AEFF-4F43-8C48-93DB258A29F2}">
      <dgm:prSet/>
      <dgm:spPr/>
      <dgm:t>
        <a:bodyPr/>
        <a:lstStyle/>
        <a:p>
          <a:endParaRPr lang="en-GB"/>
        </a:p>
      </dgm:t>
    </dgm:pt>
    <dgm:pt modelId="{A8A8D5AB-337B-7744-AD42-3D85831F3ED0}" type="pres">
      <dgm:prSet presAssocID="{F5D96DFD-F29A-9444-9660-88CFB3BE482F}" presName="linearFlow" presStyleCnt="0">
        <dgm:presLayoutVars>
          <dgm:dir/>
          <dgm:resizeHandles val="exact"/>
        </dgm:presLayoutVars>
      </dgm:prSet>
      <dgm:spPr/>
    </dgm:pt>
    <dgm:pt modelId="{D948BAD0-9A1E-284E-9E7F-01BEB4295C83}" type="pres">
      <dgm:prSet presAssocID="{47FE16FA-2E8E-C449-B9A4-0402E75BFE1C}" presName="composite" presStyleCnt="0"/>
      <dgm:spPr/>
    </dgm:pt>
    <dgm:pt modelId="{E6EBFF01-41D3-3148-BEE6-7241480718CF}" type="pres">
      <dgm:prSet presAssocID="{47FE16FA-2E8E-C449-B9A4-0402E75BFE1C}" presName="imgShp" presStyleLbl="fgImgPlace1" presStyleIdx="0" presStyleCnt="6"/>
      <dgm:spPr>
        <a:solidFill>
          <a:schemeClr val="tx1">
            <a:lumMod val="50000"/>
            <a:lumOff val="50000"/>
          </a:schemeClr>
        </a:solidFill>
      </dgm:spPr>
    </dgm:pt>
    <dgm:pt modelId="{6487FFCC-83AC-DE44-83BE-75ED04561D61}" type="pres">
      <dgm:prSet presAssocID="{47FE16FA-2E8E-C449-B9A4-0402E75BFE1C}" presName="txShp" presStyleLbl="node1" presStyleIdx="0" presStyleCnt="6">
        <dgm:presLayoutVars>
          <dgm:bulletEnabled val="1"/>
        </dgm:presLayoutVars>
      </dgm:prSet>
      <dgm:spPr/>
    </dgm:pt>
    <dgm:pt modelId="{FFF8576F-E76F-224F-AD98-C4F3B02C5530}" type="pres">
      <dgm:prSet presAssocID="{5928166F-5BC7-A244-9E4E-BB647C4E1400}" presName="spacing" presStyleCnt="0"/>
      <dgm:spPr/>
    </dgm:pt>
    <dgm:pt modelId="{BABF4AD1-6726-384B-9162-4EBAF975336A}" type="pres">
      <dgm:prSet presAssocID="{BB254555-9291-1F46-BF68-83318D73AC3E}" presName="composite" presStyleCnt="0"/>
      <dgm:spPr/>
    </dgm:pt>
    <dgm:pt modelId="{2D027029-234A-964A-B756-98A7F3E01473}" type="pres">
      <dgm:prSet presAssocID="{BB254555-9291-1F46-BF68-83318D73AC3E}" presName="imgShp" presStyleLbl="fgImgPlace1" presStyleIdx="1" presStyleCnt="6"/>
      <dgm:spPr>
        <a:solidFill>
          <a:srgbClr val="FF0000"/>
        </a:solidFill>
      </dgm:spPr>
    </dgm:pt>
    <dgm:pt modelId="{05822FD9-3726-BE4A-9818-893F8A1BFCB0}" type="pres">
      <dgm:prSet presAssocID="{BB254555-9291-1F46-BF68-83318D73AC3E}" presName="txShp" presStyleLbl="node1" presStyleIdx="1" presStyleCnt="6">
        <dgm:presLayoutVars>
          <dgm:bulletEnabled val="1"/>
        </dgm:presLayoutVars>
      </dgm:prSet>
      <dgm:spPr/>
    </dgm:pt>
    <dgm:pt modelId="{FA5505DE-DF88-7C4B-BB63-AED77EC7DDB5}" type="pres">
      <dgm:prSet presAssocID="{C0831FD1-2F85-4544-BF2D-FAA492F11D17}" presName="spacing" presStyleCnt="0"/>
      <dgm:spPr/>
    </dgm:pt>
    <dgm:pt modelId="{5BFF3734-D396-7D4E-9752-C5EACBC9FEDF}" type="pres">
      <dgm:prSet presAssocID="{D5306BC3-8FC8-DA4B-8274-2AA4D5E7CC0E}" presName="composite" presStyleCnt="0"/>
      <dgm:spPr/>
    </dgm:pt>
    <dgm:pt modelId="{75F76957-9018-E64C-841F-0B6477DB278F}" type="pres">
      <dgm:prSet presAssocID="{D5306BC3-8FC8-DA4B-8274-2AA4D5E7CC0E}" presName="imgShp" presStyleLbl="fgImgPlace1" presStyleIdx="2" presStyleCnt="6"/>
      <dgm:spPr>
        <a:solidFill>
          <a:srgbClr val="00B050"/>
        </a:solidFill>
      </dgm:spPr>
    </dgm:pt>
    <dgm:pt modelId="{47878D93-686D-424B-8C3D-81B9B44C0B35}" type="pres">
      <dgm:prSet presAssocID="{D5306BC3-8FC8-DA4B-8274-2AA4D5E7CC0E}" presName="txShp" presStyleLbl="node1" presStyleIdx="2" presStyleCnt="6">
        <dgm:presLayoutVars>
          <dgm:bulletEnabled val="1"/>
        </dgm:presLayoutVars>
      </dgm:prSet>
      <dgm:spPr/>
    </dgm:pt>
    <dgm:pt modelId="{E13DBEB9-A895-1F48-9B10-D6800829E6BA}" type="pres">
      <dgm:prSet presAssocID="{F37D1298-E5FF-3049-A5AB-8F8A25C657CD}" presName="spacing" presStyleCnt="0"/>
      <dgm:spPr/>
    </dgm:pt>
    <dgm:pt modelId="{CC2B2F4C-6EA6-2241-9DC1-02436C8F0F35}" type="pres">
      <dgm:prSet presAssocID="{7D6B5540-FFAC-4E47-9DEA-6535172B49B3}" presName="composite" presStyleCnt="0"/>
      <dgm:spPr/>
    </dgm:pt>
    <dgm:pt modelId="{B67353B0-4C78-264D-BF76-8BBF82D5E8D7}" type="pres">
      <dgm:prSet presAssocID="{7D6B5540-FFAC-4E47-9DEA-6535172B49B3}" presName="imgShp" presStyleLbl="fgImgPlace1" presStyleIdx="3" presStyleCnt="6"/>
      <dgm:spPr>
        <a:solidFill>
          <a:srgbClr val="7030A0"/>
        </a:solidFill>
      </dgm:spPr>
    </dgm:pt>
    <dgm:pt modelId="{C7A6B273-F320-ED4B-B039-A70BC349F35A}" type="pres">
      <dgm:prSet presAssocID="{7D6B5540-FFAC-4E47-9DEA-6535172B49B3}" presName="txShp" presStyleLbl="node1" presStyleIdx="3" presStyleCnt="6">
        <dgm:presLayoutVars>
          <dgm:bulletEnabled val="1"/>
        </dgm:presLayoutVars>
      </dgm:prSet>
      <dgm:spPr/>
    </dgm:pt>
    <dgm:pt modelId="{C2966DC3-4EEE-E74C-93F4-E939F737616D}" type="pres">
      <dgm:prSet presAssocID="{75E4E602-3650-2242-9D88-03CD2465858B}" presName="spacing" presStyleCnt="0"/>
      <dgm:spPr/>
    </dgm:pt>
    <dgm:pt modelId="{2B537FEF-7D12-6341-8F06-14DB0BB79614}" type="pres">
      <dgm:prSet presAssocID="{69CB8301-E3C0-1D45-BAC2-935E253F389E}" presName="composite" presStyleCnt="0"/>
      <dgm:spPr/>
    </dgm:pt>
    <dgm:pt modelId="{B3E73A71-2150-A34A-BF2E-1FC94241197E}" type="pres">
      <dgm:prSet presAssocID="{69CB8301-E3C0-1D45-BAC2-935E253F389E}" presName="imgShp" presStyleLbl="fgImgPlace1" presStyleIdx="4" presStyleCnt="6"/>
      <dgm:spPr>
        <a:solidFill>
          <a:schemeClr val="accent4"/>
        </a:solidFill>
      </dgm:spPr>
    </dgm:pt>
    <dgm:pt modelId="{19C48D5F-819A-384B-8C92-8DDEA777DD6E}" type="pres">
      <dgm:prSet presAssocID="{69CB8301-E3C0-1D45-BAC2-935E253F389E}" presName="txShp" presStyleLbl="node1" presStyleIdx="4" presStyleCnt="6">
        <dgm:presLayoutVars>
          <dgm:bulletEnabled val="1"/>
        </dgm:presLayoutVars>
      </dgm:prSet>
      <dgm:spPr/>
    </dgm:pt>
    <dgm:pt modelId="{9F384D2A-EF7B-6340-A133-2096AAC263F9}" type="pres">
      <dgm:prSet presAssocID="{9007B3B9-9069-8B44-AD23-206880C9FB36}" presName="spacing" presStyleCnt="0"/>
      <dgm:spPr/>
    </dgm:pt>
    <dgm:pt modelId="{3EF8DFFB-D06A-A24A-BFD3-05B7702EAD1B}" type="pres">
      <dgm:prSet presAssocID="{6D15AACB-9677-E041-AE69-E8A809BB09CA}" presName="composite" presStyleCnt="0"/>
      <dgm:spPr/>
    </dgm:pt>
    <dgm:pt modelId="{1FA977FD-22CA-6B46-ACA0-E12145FFE5C8}" type="pres">
      <dgm:prSet presAssocID="{6D15AACB-9677-E041-AE69-E8A809BB09CA}" presName="imgShp" presStyleLbl="fgImgPlace1" presStyleIdx="5" presStyleCnt="6"/>
      <dgm:spPr>
        <a:solidFill>
          <a:srgbClr val="C00000"/>
        </a:solidFill>
      </dgm:spPr>
    </dgm:pt>
    <dgm:pt modelId="{8C94FADA-0999-544B-99F0-D74C24AA0E65}" type="pres">
      <dgm:prSet presAssocID="{6D15AACB-9677-E041-AE69-E8A809BB09CA}" presName="txShp" presStyleLbl="node1" presStyleIdx="5" presStyleCnt="6">
        <dgm:presLayoutVars>
          <dgm:bulletEnabled val="1"/>
        </dgm:presLayoutVars>
      </dgm:prSet>
      <dgm:spPr/>
    </dgm:pt>
  </dgm:ptLst>
  <dgm:cxnLst>
    <dgm:cxn modelId="{6AA48102-C13E-E442-BC82-28C29D10FC00}" srcId="{F5D96DFD-F29A-9444-9660-88CFB3BE482F}" destId="{D5306BC3-8FC8-DA4B-8274-2AA4D5E7CC0E}" srcOrd="2" destOrd="0" parTransId="{CA2F0AD5-1C57-6145-AB43-830EA3E1FAD9}" sibTransId="{F37D1298-E5FF-3049-A5AB-8F8A25C657CD}"/>
    <dgm:cxn modelId="{3083AF0C-C4C9-7A49-9CBC-EA710599CEB6}" type="presOf" srcId="{7D6B5540-FFAC-4E47-9DEA-6535172B49B3}" destId="{C7A6B273-F320-ED4B-B039-A70BC349F35A}" srcOrd="0" destOrd="0" presId="urn:microsoft.com/office/officeart/2005/8/layout/vList3"/>
    <dgm:cxn modelId="{7944B03B-9FC2-4B47-88FA-AD1AE2C855E8}" srcId="{F5D96DFD-F29A-9444-9660-88CFB3BE482F}" destId="{7D6B5540-FFAC-4E47-9DEA-6535172B49B3}" srcOrd="3" destOrd="0" parTransId="{3D0BB533-D401-F54A-8332-CECEBA74C878}" sibTransId="{75E4E602-3650-2242-9D88-03CD2465858B}"/>
    <dgm:cxn modelId="{88BB527C-B996-6A43-ACC0-5B3582C9EC5C}" type="presOf" srcId="{69CB8301-E3C0-1D45-BAC2-935E253F389E}" destId="{19C48D5F-819A-384B-8C92-8DDEA777DD6E}" srcOrd="0" destOrd="0" presId="urn:microsoft.com/office/officeart/2005/8/layout/vList3"/>
    <dgm:cxn modelId="{87263A83-CD90-304A-B896-495682AA1DFB}" srcId="{F5D96DFD-F29A-9444-9660-88CFB3BE482F}" destId="{BB254555-9291-1F46-BF68-83318D73AC3E}" srcOrd="1" destOrd="0" parTransId="{616467FA-ED2A-8E45-8E8E-E6308D244D5A}" sibTransId="{C0831FD1-2F85-4544-BF2D-FAA492F11D17}"/>
    <dgm:cxn modelId="{5410A984-2709-A148-B699-368FA6FE865E}" type="presOf" srcId="{BB254555-9291-1F46-BF68-83318D73AC3E}" destId="{05822FD9-3726-BE4A-9818-893F8A1BFCB0}" srcOrd="0" destOrd="0" presId="urn:microsoft.com/office/officeart/2005/8/layout/vList3"/>
    <dgm:cxn modelId="{04EF5493-C2B5-3D4D-927F-5770ED39AB39}" type="presOf" srcId="{6D15AACB-9677-E041-AE69-E8A809BB09CA}" destId="{8C94FADA-0999-544B-99F0-D74C24AA0E65}" srcOrd="0" destOrd="0" presId="urn:microsoft.com/office/officeart/2005/8/layout/vList3"/>
    <dgm:cxn modelId="{B89C1499-E985-5F4E-BAF5-87DA19235895}" srcId="{F5D96DFD-F29A-9444-9660-88CFB3BE482F}" destId="{69CB8301-E3C0-1D45-BAC2-935E253F389E}" srcOrd="4" destOrd="0" parTransId="{647270FD-390C-2240-B52B-6475C0E9BC8E}" sibTransId="{9007B3B9-9069-8B44-AD23-206880C9FB36}"/>
    <dgm:cxn modelId="{3D2C41A6-AEFF-4F43-8C48-93DB258A29F2}" srcId="{F5D96DFD-F29A-9444-9660-88CFB3BE482F}" destId="{6D15AACB-9677-E041-AE69-E8A809BB09CA}" srcOrd="5" destOrd="0" parTransId="{529DE153-0B49-0F4C-B1FA-1375D4AA081A}" sibTransId="{02AFF7BC-E49E-F247-AD1E-4D8C0A0248ED}"/>
    <dgm:cxn modelId="{EC03E5CB-4D35-B74D-AE3D-BB37185396EB}" srcId="{F5D96DFD-F29A-9444-9660-88CFB3BE482F}" destId="{47FE16FA-2E8E-C449-B9A4-0402E75BFE1C}" srcOrd="0" destOrd="0" parTransId="{A4397222-429C-8949-8386-44BC9AFFE4B1}" sibTransId="{5928166F-5BC7-A244-9E4E-BB647C4E1400}"/>
    <dgm:cxn modelId="{13EBC5CE-B2FB-724E-B8FD-55CE38FAED8E}" type="presOf" srcId="{47FE16FA-2E8E-C449-B9A4-0402E75BFE1C}" destId="{6487FFCC-83AC-DE44-83BE-75ED04561D61}" srcOrd="0" destOrd="0" presId="urn:microsoft.com/office/officeart/2005/8/layout/vList3"/>
    <dgm:cxn modelId="{9E3F6BE1-A04A-2F42-94DC-D4E275A89094}" type="presOf" srcId="{F5D96DFD-F29A-9444-9660-88CFB3BE482F}" destId="{A8A8D5AB-337B-7744-AD42-3D85831F3ED0}" srcOrd="0" destOrd="0" presId="urn:microsoft.com/office/officeart/2005/8/layout/vList3"/>
    <dgm:cxn modelId="{46D971F3-7DAB-F845-AF60-A72805C3B2F3}" type="presOf" srcId="{D5306BC3-8FC8-DA4B-8274-2AA4D5E7CC0E}" destId="{47878D93-686D-424B-8C3D-81B9B44C0B35}" srcOrd="0" destOrd="0" presId="urn:microsoft.com/office/officeart/2005/8/layout/vList3"/>
    <dgm:cxn modelId="{D7684397-0594-524F-9426-4625CA5DFD9F}" type="presParOf" srcId="{A8A8D5AB-337B-7744-AD42-3D85831F3ED0}" destId="{D948BAD0-9A1E-284E-9E7F-01BEB4295C83}" srcOrd="0" destOrd="0" presId="urn:microsoft.com/office/officeart/2005/8/layout/vList3"/>
    <dgm:cxn modelId="{916CFDE5-8B10-4C47-BE17-30A50E53239D}" type="presParOf" srcId="{D948BAD0-9A1E-284E-9E7F-01BEB4295C83}" destId="{E6EBFF01-41D3-3148-BEE6-7241480718CF}" srcOrd="0" destOrd="0" presId="urn:microsoft.com/office/officeart/2005/8/layout/vList3"/>
    <dgm:cxn modelId="{251909D8-EF71-C647-8776-596B2F34EDFE}" type="presParOf" srcId="{D948BAD0-9A1E-284E-9E7F-01BEB4295C83}" destId="{6487FFCC-83AC-DE44-83BE-75ED04561D61}" srcOrd="1" destOrd="0" presId="urn:microsoft.com/office/officeart/2005/8/layout/vList3"/>
    <dgm:cxn modelId="{5F1187D4-D6E0-A246-97D1-443B6000833B}" type="presParOf" srcId="{A8A8D5AB-337B-7744-AD42-3D85831F3ED0}" destId="{FFF8576F-E76F-224F-AD98-C4F3B02C5530}" srcOrd="1" destOrd="0" presId="urn:microsoft.com/office/officeart/2005/8/layout/vList3"/>
    <dgm:cxn modelId="{494A1A22-51FB-0848-A382-345CDCAF8D1E}" type="presParOf" srcId="{A8A8D5AB-337B-7744-AD42-3D85831F3ED0}" destId="{BABF4AD1-6726-384B-9162-4EBAF975336A}" srcOrd="2" destOrd="0" presId="urn:microsoft.com/office/officeart/2005/8/layout/vList3"/>
    <dgm:cxn modelId="{09F05924-AB59-B841-9CBB-575C95DCF89A}" type="presParOf" srcId="{BABF4AD1-6726-384B-9162-4EBAF975336A}" destId="{2D027029-234A-964A-B756-98A7F3E01473}" srcOrd="0" destOrd="0" presId="urn:microsoft.com/office/officeart/2005/8/layout/vList3"/>
    <dgm:cxn modelId="{D8644542-C4EF-E042-B82E-98729CC03400}" type="presParOf" srcId="{BABF4AD1-6726-384B-9162-4EBAF975336A}" destId="{05822FD9-3726-BE4A-9818-893F8A1BFCB0}" srcOrd="1" destOrd="0" presId="urn:microsoft.com/office/officeart/2005/8/layout/vList3"/>
    <dgm:cxn modelId="{AD3C6CCA-73C6-C341-AD1A-2457E4E77ED0}" type="presParOf" srcId="{A8A8D5AB-337B-7744-AD42-3D85831F3ED0}" destId="{FA5505DE-DF88-7C4B-BB63-AED77EC7DDB5}" srcOrd="3" destOrd="0" presId="urn:microsoft.com/office/officeart/2005/8/layout/vList3"/>
    <dgm:cxn modelId="{9A00D859-9886-4649-86E3-03C9B6CCF5FE}" type="presParOf" srcId="{A8A8D5AB-337B-7744-AD42-3D85831F3ED0}" destId="{5BFF3734-D396-7D4E-9752-C5EACBC9FEDF}" srcOrd="4" destOrd="0" presId="urn:microsoft.com/office/officeart/2005/8/layout/vList3"/>
    <dgm:cxn modelId="{9DC1E804-7DC5-5649-A0D8-7B95CE65FB12}" type="presParOf" srcId="{5BFF3734-D396-7D4E-9752-C5EACBC9FEDF}" destId="{75F76957-9018-E64C-841F-0B6477DB278F}" srcOrd="0" destOrd="0" presId="urn:microsoft.com/office/officeart/2005/8/layout/vList3"/>
    <dgm:cxn modelId="{42166D86-6081-2C48-8968-E92C597F7A9F}" type="presParOf" srcId="{5BFF3734-D396-7D4E-9752-C5EACBC9FEDF}" destId="{47878D93-686D-424B-8C3D-81B9B44C0B35}" srcOrd="1" destOrd="0" presId="urn:microsoft.com/office/officeart/2005/8/layout/vList3"/>
    <dgm:cxn modelId="{0BDB9321-A735-4647-9CDA-1B82CC0B2B22}" type="presParOf" srcId="{A8A8D5AB-337B-7744-AD42-3D85831F3ED0}" destId="{E13DBEB9-A895-1F48-9B10-D6800829E6BA}" srcOrd="5" destOrd="0" presId="urn:microsoft.com/office/officeart/2005/8/layout/vList3"/>
    <dgm:cxn modelId="{0CB1DBA8-7881-7146-B18B-A8F241F77CCE}" type="presParOf" srcId="{A8A8D5AB-337B-7744-AD42-3D85831F3ED0}" destId="{CC2B2F4C-6EA6-2241-9DC1-02436C8F0F35}" srcOrd="6" destOrd="0" presId="urn:microsoft.com/office/officeart/2005/8/layout/vList3"/>
    <dgm:cxn modelId="{3E25AC7A-FCC8-064B-8A5D-9C50663D1DF9}" type="presParOf" srcId="{CC2B2F4C-6EA6-2241-9DC1-02436C8F0F35}" destId="{B67353B0-4C78-264D-BF76-8BBF82D5E8D7}" srcOrd="0" destOrd="0" presId="urn:microsoft.com/office/officeart/2005/8/layout/vList3"/>
    <dgm:cxn modelId="{0A475203-A054-6343-8B57-22C78207DC02}" type="presParOf" srcId="{CC2B2F4C-6EA6-2241-9DC1-02436C8F0F35}" destId="{C7A6B273-F320-ED4B-B039-A70BC349F35A}" srcOrd="1" destOrd="0" presId="urn:microsoft.com/office/officeart/2005/8/layout/vList3"/>
    <dgm:cxn modelId="{3CE402E0-C931-E844-87E0-2DD8C33AA3E6}" type="presParOf" srcId="{A8A8D5AB-337B-7744-AD42-3D85831F3ED0}" destId="{C2966DC3-4EEE-E74C-93F4-E939F737616D}" srcOrd="7" destOrd="0" presId="urn:microsoft.com/office/officeart/2005/8/layout/vList3"/>
    <dgm:cxn modelId="{C05EF0C1-B5B0-2249-B47B-3456E6D4D8A2}" type="presParOf" srcId="{A8A8D5AB-337B-7744-AD42-3D85831F3ED0}" destId="{2B537FEF-7D12-6341-8F06-14DB0BB79614}" srcOrd="8" destOrd="0" presId="urn:microsoft.com/office/officeart/2005/8/layout/vList3"/>
    <dgm:cxn modelId="{5B939DD3-06C8-9248-BDFB-ED15A757792B}" type="presParOf" srcId="{2B537FEF-7D12-6341-8F06-14DB0BB79614}" destId="{B3E73A71-2150-A34A-BF2E-1FC94241197E}" srcOrd="0" destOrd="0" presId="urn:microsoft.com/office/officeart/2005/8/layout/vList3"/>
    <dgm:cxn modelId="{92E6D9AF-CC08-9A41-AC67-845AEB957091}" type="presParOf" srcId="{2B537FEF-7D12-6341-8F06-14DB0BB79614}" destId="{19C48D5F-819A-384B-8C92-8DDEA777DD6E}" srcOrd="1" destOrd="0" presId="urn:microsoft.com/office/officeart/2005/8/layout/vList3"/>
    <dgm:cxn modelId="{15EB65E2-22A1-A740-9E78-8616A0B5ED57}" type="presParOf" srcId="{A8A8D5AB-337B-7744-AD42-3D85831F3ED0}" destId="{9F384D2A-EF7B-6340-A133-2096AAC263F9}" srcOrd="9" destOrd="0" presId="urn:microsoft.com/office/officeart/2005/8/layout/vList3"/>
    <dgm:cxn modelId="{36991D56-790A-E147-860A-A2FFC93A2A48}" type="presParOf" srcId="{A8A8D5AB-337B-7744-AD42-3D85831F3ED0}" destId="{3EF8DFFB-D06A-A24A-BFD3-05B7702EAD1B}" srcOrd="10" destOrd="0" presId="urn:microsoft.com/office/officeart/2005/8/layout/vList3"/>
    <dgm:cxn modelId="{E4137C2F-11FA-FC45-80A1-831B85157B3D}" type="presParOf" srcId="{3EF8DFFB-D06A-A24A-BFD3-05B7702EAD1B}" destId="{1FA977FD-22CA-6B46-ACA0-E12145FFE5C8}" srcOrd="0" destOrd="0" presId="urn:microsoft.com/office/officeart/2005/8/layout/vList3"/>
    <dgm:cxn modelId="{00C502E3-1101-0740-BE6C-71F564824B2E}" type="presParOf" srcId="{3EF8DFFB-D06A-A24A-BFD3-05B7702EAD1B}" destId="{8C94FADA-0999-544B-99F0-D74C24AA0E6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87FFCC-83AC-DE44-83BE-75ED04561D61}">
      <dsp:nvSpPr>
        <dsp:cNvPr id="0" name=""/>
        <dsp:cNvSpPr/>
      </dsp:nvSpPr>
      <dsp:spPr>
        <a:xfrm rot="10800000">
          <a:off x="1492577" y="1489"/>
          <a:ext cx="5418437" cy="5111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395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 err="1"/>
            <a:t>Pictura</a:t>
          </a:r>
          <a:r>
            <a:rPr lang="en-US" sz="1400" b="0" i="0" kern="1200" dirty="0"/>
            <a:t> cu </a:t>
          </a:r>
          <a:r>
            <a:rPr lang="en-US" sz="1400" b="0" i="0" kern="1200" dirty="0" err="1"/>
            <a:t>degetele</a:t>
          </a:r>
          <a:r>
            <a:rPr lang="en-US" sz="1400" b="0" i="0" kern="1200" dirty="0"/>
            <a:t> </a:t>
          </a:r>
          <a:r>
            <a:rPr lang="en-US" sz="1400" b="0" i="0" kern="1200" dirty="0" err="1"/>
            <a:t>este</a:t>
          </a:r>
          <a:r>
            <a:rPr lang="en-US" sz="1400" b="0" i="0" kern="1200" dirty="0"/>
            <a:t> </a:t>
          </a:r>
          <a:r>
            <a:rPr lang="en-US" sz="1400" b="0" i="0" kern="1200" dirty="0" err="1"/>
            <a:t>despre</a:t>
          </a:r>
          <a:r>
            <a:rPr lang="en-US" sz="1400" b="0" i="0" kern="1200" dirty="0"/>
            <a:t> </a:t>
          </a:r>
          <a:r>
            <a:rPr lang="en-US" sz="1400" b="0" i="0" kern="1200" dirty="0" err="1"/>
            <a:t>mișcare</a:t>
          </a:r>
          <a:r>
            <a:rPr lang="ro-RO" sz="1400" b="0" i="0" kern="1200" dirty="0"/>
            <a:t>, iar</a:t>
          </a:r>
          <a:r>
            <a:rPr lang="en-US" sz="1400" b="0" i="0" kern="1200" dirty="0"/>
            <a:t> </a:t>
          </a:r>
          <a:r>
            <a:rPr lang="en-US" sz="1400" b="0" i="0" kern="1200" dirty="0" err="1"/>
            <a:t>mișcare</a:t>
          </a:r>
          <a:r>
            <a:rPr lang="ro-RO" sz="1400" b="0" i="0" kern="1200" dirty="0"/>
            <a:t>a</a:t>
          </a:r>
          <a:r>
            <a:rPr lang="en-US" sz="1400" b="0" i="0" kern="1200" dirty="0"/>
            <a:t> </a:t>
          </a:r>
          <a:r>
            <a:rPr lang="ro-RO" sz="1400" b="0" i="0" kern="1200" dirty="0"/>
            <a:t>înseamnă</a:t>
          </a:r>
          <a:r>
            <a:rPr lang="en-US" sz="1400" b="0" i="0" kern="1200" dirty="0"/>
            <a:t> libertate de </a:t>
          </a:r>
          <a:r>
            <a:rPr lang="en-US" sz="1400" b="0" i="0" kern="1200" dirty="0" err="1"/>
            <a:t>exprimare</a:t>
          </a:r>
          <a:endParaRPr lang="x-none" sz="1400" kern="1200" dirty="0"/>
        </a:p>
      </dsp:txBody>
      <dsp:txXfrm rot="10800000">
        <a:off x="1620360" y="1489"/>
        <a:ext cx="5290654" cy="511131"/>
      </dsp:txXfrm>
    </dsp:sp>
    <dsp:sp modelId="{E6EBFF01-41D3-3148-BEE6-7241480718CF}">
      <dsp:nvSpPr>
        <dsp:cNvPr id="0" name=""/>
        <dsp:cNvSpPr/>
      </dsp:nvSpPr>
      <dsp:spPr>
        <a:xfrm>
          <a:off x="1237011" y="1489"/>
          <a:ext cx="511131" cy="511131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822FD9-3726-BE4A-9818-893F8A1BFCB0}">
      <dsp:nvSpPr>
        <dsp:cNvPr id="0" name=""/>
        <dsp:cNvSpPr/>
      </dsp:nvSpPr>
      <dsp:spPr>
        <a:xfrm rot="10800000">
          <a:off x="1492577" y="665197"/>
          <a:ext cx="5418437" cy="5111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395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O </a:t>
          </a:r>
          <a:r>
            <a:rPr lang="en-US" sz="1400" b="0" i="0" kern="1200" dirty="0" err="1"/>
            <a:t>modalitate</a:t>
          </a:r>
          <a:r>
            <a:rPr lang="en-US" sz="1400" b="0" i="0" kern="1200" dirty="0"/>
            <a:t> de a </a:t>
          </a:r>
          <a:r>
            <a:rPr lang="en-US" sz="1400" b="0" i="0" kern="1200" dirty="0" err="1"/>
            <a:t>stabili</a:t>
          </a:r>
          <a:r>
            <a:rPr lang="en-US" sz="1400" b="0" i="0" kern="1200" dirty="0"/>
            <a:t> o </a:t>
          </a:r>
          <a:r>
            <a:rPr lang="en-US" sz="1400" b="0" i="0" kern="1200" dirty="0" err="1"/>
            <a:t>relație</a:t>
          </a:r>
          <a:r>
            <a:rPr lang="en-US" sz="1400" b="0" i="0" kern="1200" dirty="0"/>
            <a:t> </a:t>
          </a:r>
          <a:r>
            <a:rPr lang="en-US" sz="1400" b="0" i="0" kern="1200" dirty="0" err="1"/>
            <a:t>și</a:t>
          </a:r>
          <a:r>
            <a:rPr lang="en-US" sz="1400" b="0" i="0" kern="1200" dirty="0"/>
            <a:t> o </a:t>
          </a:r>
          <a:r>
            <a:rPr lang="en-US" sz="1400" b="0" i="0" kern="1200" dirty="0" err="1"/>
            <a:t>conexiune</a:t>
          </a:r>
          <a:r>
            <a:rPr lang="en-US" sz="1400" b="0" i="0" kern="1200" dirty="0"/>
            <a:t> cu </a:t>
          </a:r>
          <a:r>
            <a:rPr lang="ro-RO" sz="1400" b="0" i="0" kern="1200" dirty="0"/>
            <a:t>sine</a:t>
          </a:r>
          <a:r>
            <a:rPr lang="en-US" sz="1400" b="0" i="0" kern="1200" dirty="0"/>
            <a:t> </a:t>
          </a:r>
          <a:r>
            <a:rPr lang="en-US" sz="1400" b="0" i="0" kern="1200" dirty="0" err="1"/>
            <a:t>și</a:t>
          </a:r>
          <a:r>
            <a:rPr lang="en-US" sz="1400" b="0" i="0" kern="1200" dirty="0"/>
            <a:t> cu </a:t>
          </a:r>
          <a:r>
            <a:rPr lang="en-US" sz="1400" b="0" i="0" kern="1200" dirty="0" err="1"/>
            <a:t>ceilalți</a:t>
          </a:r>
          <a:r>
            <a:rPr lang="en-US" sz="1400" b="0" i="0" kern="1200" dirty="0"/>
            <a:t> </a:t>
          </a:r>
          <a:r>
            <a:rPr lang="en-US" sz="1400" b="0" i="0" kern="1200" dirty="0" err="1"/>
            <a:t>prin</a:t>
          </a:r>
          <a:r>
            <a:rPr lang="en-US" sz="1400" b="0" i="0" kern="1200" dirty="0"/>
            <a:t> </a:t>
          </a:r>
          <a:r>
            <a:rPr lang="en-US" sz="1400" b="0" i="0" kern="1200" dirty="0" err="1"/>
            <a:t>explorarea</a:t>
          </a:r>
          <a:r>
            <a:rPr lang="en-US" sz="1400" b="0" i="0" kern="1200" dirty="0"/>
            <a:t> </a:t>
          </a:r>
          <a:r>
            <a:rPr lang="en-US" sz="1400" b="0" i="0" kern="1200" dirty="0" err="1"/>
            <a:t>sentimentelor</a:t>
          </a:r>
          <a:r>
            <a:rPr lang="en-US" sz="1400" b="0" i="0" kern="1200" dirty="0"/>
            <a:t> </a:t>
          </a:r>
          <a:r>
            <a:rPr lang="en-US" sz="1400" b="0" i="1" kern="1200" dirty="0" err="1"/>
            <a:t>fără</a:t>
          </a:r>
          <a:r>
            <a:rPr lang="en-US" sz="1400" b="0" i="0" kern="1200" dirty="0"/>
            <a:t> </a:t>
          </a:r>
          <a:r>
            <a:rPr lang="en-US" sz="1400" b="0" i="0" kern="1200" dirty="0" err="1"/>
            <a:t>cuvinte</a:t>
          </a:r>
          <a:r>
            <a:rPr lang="en-US" sz="1400" b="0" i="0" kern="1200" dirty="0"/>
            <a:t> </a:t>
          </a:r>
          <a:r>
            <a:rPr lang="en-US" sz="1400" b="0" i="0" kern="1200" dirty="0" err="1"/>
            <a:t>sau</a:t>
          </a:r>
          <a:r>
            <a:rPr lang="en-US" sz="1400" b="0" i="0" kern="1200" dirty="0"/>
            <a:t> </a:t>
          </a:r>
          <a:r>
            <a:rPr lang="en-US" sz="1400" b="0" i="0" kern="1200" dirty="0" err="1"/>
            <a:t>limbaj</a:t>
          </a:r>
          <a:endParaRPr lang="x-none" sz="1400" kern="1200" dirty="0"/>
        </a:p>
      </dsp:txBody>
      <dsp:txXfrm rot="10800000">
        <a:off x="1620360" y="665197"/>
        <a:ext cx="5290654" cy="511131"/>
      </dsp:txXfrm>
    </dsp:sp>
    <dsp:sp modelId="{2D027029-234A-964A-B756-98A7F3E01473}">
      <dsp:nvSpPr>
        <dsp:cNvPr id="0" name=""/>
        <dsp:cNvSpPr/>
      </dsp:nvSpPr>
      <dsp:spPr>
        <a:xfrm>
          <a:off x="1237011" y="665197"/>
          <a:ext cx="511131" cy="511131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878D93-686D-424B-8C3D-81B9B44C0B35}">
      <dsp:nvSpPr>
        <dsp:cNvPr id="0" name=""/>
        <dsp:cNvSpPr/>
      </dsp:nvSpPr>
      <dsp:spPr>
        <a:xfrm rot="10800000">
          <a:off x="1492577" y="1328905"/>
          <a:ext cx="5418437" cy="5111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395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 err="1"/>
            <a:t>Pentru</a:t>
          </a:r>
          <a:r>
            <a:rPr lang="en-US" sz="1400" b="0" i="0" kern="1200" dirty="0"/>
            <a:t> a </a:t>
          </a:r>
          <a:r>
            <a:rPr lang="en-US" sz="1400" b="0" i="0" kern="1200" dirty="0" err="1"/>
            <a:t>restabili</a:t>
          </a:r>
          <a:r>
            <a:rPr lang="en-US" sz="1400" b="0" i="0" kern="1200" dirty="0"/>
            <a:t> </a:t>
          </a:r>
          <a:r>
            <a:rPr lang="en-US" sz="1400" b="0" i="0" kern="1200" dirty="0" err="1"/>
            <a:t>sau</a:t>
          </a:r>
          <a:r>
            <a:rPr lang="ro-RO" sz="1400" b="0" i="0" kern="1200" dirty="0"/>
            <a:t> a se</a:t>
          </a:r>
          <a:r>
            <a:rPr lang="en-US" sz="1400" b="0" i="0" kern="1200" dirty="0"/>
            <a:t> </a:t>
          </a:r>
          <a:r>
            <a:rPr lang="en-US" sz="1400" b="0" i="0" kern="1200" dirty="0" err="1"/>
            <a:t>reconecta</a:t>
          </a:r>
          <a:r>
            <a:rPr lang="en-US" sz="1400" b="0" i="0" kern="1200" dirty="0"/>
            <a:t> </a:t>
          </a:r>
          <a:r>
            <a:rPr lang="ro-RO" sz="1400" b="0" i="0" kern="1200" dirty="0"/>
            <a:t>cu eul interior</a:t>
          </a:r>
          <a:endParaRPr lang="x-none" sz="1400" kern="1200" dirty="0"/>
        </a:p>
      </dsp:txBody>
      <dsp:txXfrm rot="10800000">
        <a:off x="1620360" y="1328905"/>
        <a:ext cx="5290654" cy="511131"/>
      </dsp:txXfrm>
    </dsp:sp>
    <dsp:sp modelId="{75F76957-9018-E64C-841F-0B6477DB278F}">
      <dsp:nvSpPr>
        <dsp:cNvPr id="0" name=""/>
        <dsp:cNvSpPr/>
      </dsp:nvSpPr>
      <dsp:spPr>
        <a:xfrm>
          <a:off x="1237011" y="1328905"/>
          <a:ext cx="511131" cy="511131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A6B273-F320-ED4B-B039-A70BC349F35A}">
      <dsp:nvSpPr>
        <dsp:cNvPr id="0" name=""/>
        <dsp:cNvSpPr/>
      </dsp:nvSpPr>
      <dsp:spPr>
        <a:xfrm rot="10800000">
          <a:off x="1492577" y="1992613"/>
          <a:ext cx="5418437" cy="5111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395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 err="1"/>
            <a:t>Dacă</a:t>
          </a:r>
          <a:r>
            <a:rPr lang="en-US" sz="1400" b="0" i="0" kern="1200" dirty="0"/>
            <a:t> </a:t>
          </a:r>
          <a:r>
            <a:rPr lang="en-US" sz="1400" b="0" i="0" kern="1200" dirty="0" err="1"/>
            <a:t>te</a:t>
          </a:r>
          <a:r>
            <a:rPr lang="en-US" sz="1400" b="0" i="0" kern="1200" dirty="0"/>
            <a:t> </a:t>
          </a:r>
          <a:r>
            <a:rPr lang="en-US" sz="1400" b="0" i="0" kern="1200" dirty="0" err="1"/>
            <a:t>conectezi</a:t>
          </a:r>
          <a:r>
            <a:rPr lang="en-US" sz="1400" b="0" i="0" kern="1200" dirty="0"/>
            <a:t> cu </a:t>
          </a:r>
          <a:r>
            <a:rPr lang="ro-RO" sz="1400" b="0" i="0" kern="1200" dirty="0"/>
            <a:t>eul tău interior</a:t>
          </a:r>
          <a:r>
            <a:rPr lang="en-US" sz="1400" b="0" i="0" kern="1200" dirty="0"/>
            <a:t>, </a:t>
          </a:r>
          <a:r>
            <a:rPr lang="en-US" sz="1400" b="0" i="0" kern="1200" dirty="0" err="1"/>
            <a:t>atunci</a:t>
          </a:r>
          <a:r>
            <a:rPr lang="en-US" sz="1400" b="0" i="0" kern="1200" dirty="0"/>
            <a:t> </a:t>
          </a:r>
          <a:r>
            <a:rPr lang="en-US" sz="1400" b="0" i="0" kern="1200" dirty="0" err="1"/>
            <a:t>te</a:t>
          </a:r>
          <a:r>
            <a:rPr lang="en-US" sz="1400" b="0" i="0" kern="1200" dirty="0"/>
            <a:t> </a:t>
          </a:r>
          <a:r>
            <a:rPr lang="en-US" sz="1400" b="0" i="0" kern="1200" dirty="0" err="1"/>
            <a:t>poți</a:t>
          </a:r>
          <a:r>
            <a:rPr lang="en-US" sz="1400" b="0" i="0" kern="1200" dirty="0"/>
            <a:t> </a:t>
          </a:r>
          <a:r>
            <a:rPr lang="en-US" sz="1400" b="0" i="0" kern="1200" dirty="0" err="1"/>
            <a:t>conecta</a:t>
          </a:r>
          <a:r>
            <a:rPr lang="en-US" sz="1400" b="0" i="0" kern="1200" dirty="0"/>
            <a:t> </a:t>
          </a:r>
          <a:r>
            <a:rPr lang="ro-RO" sz="1400" b="0" i="0" kern="1200" dirty="0"/>
            <a:t>și </a:t>
          </a:r>
          <a:r>
            <a:rPr lang="en-US" sz="1400" b="0" i="0" kern="1200" dirty="0"/>
            <a:t>cu </a:t>
          </a:r>
          <a:r>
            <a:rPr lang="en-US" sz="1400" b="0" i="0" kern="1200" dirty="0" err="1"/>
            <a:t>semenii</a:t>
          </a:r>
          <a:r>
            <a:rPr lang="en-US" sz="1400" b="0" i="0" kern="1200" dirty="0"/>
            <a:t> </a:t>
          </a:r>
          <a:r>
            <a:rPr lang="en-US" sz="1400" b="0" i="0" kern="1200" dirty="0" err="1"/>
            <a:t>tăi</a:t>
          </a:r>
          <a:endParaRPr lang="x-none" sz="1400" kern="1200" dirty="0"/>
        </a:p>
      </dsp:txBody>
      <dsp:txXfrm rot="10800000">
        <a:off x="1620360" y="1992613"/>
        <a:ext cx="5290654" cy="511131"/>
      </dsp:txXfrm>
    </dsp:sp>
    <dsp:sp modelId="{B67353B0-4C78-264D-BF76-8BBF82D5E8D7}">
      <dsp:nvSpPr>
        <dsp:cNvPr id="0" name=""/>
        <dsp:cNvSpPr/>
      </dsp:nvSpPr>
      <dsp:spPr>
        <a:xfrm>
          <a:off x="1237011" y="1992613"/>
          <a:ext cx="511131" cy="511131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C48D5F-819A-384B-8C92-8DDEA777DD6E}">
      <dsp:nvSpPr>
        <dsp:cNvPr id="0" name=""/>
        <dsp:cNvSpPr/>
      </dsp:nvSpPr>
      <dsp:spPr>
        <a:xfrm rot="10800000">
          <a:off x="1492577" y="2656321"/>
          <a:ext cx="5418437" cy="5111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395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b="0" i="0" kern="1200" dirty="0"/>
            <a:t>Relaționarea</a:t>
          </a:r>
          <a:r>
            <a:rPr lang="it-IT" sz="1400" b="0" i="0" kern="1200" dirty="0"/>
            <a:t> cu </a:t>
          </a:r>
          <a:r>
            <a:rPr lang="ro-RO" sz="1400" b="0" i="0" kern="1200" dirty="0"/>
            <a:t>eul interior </a:t>
          </a:r>
          <a:r>
            <a:rPr lang="it-IT" sz="1400" b="0" i="0" kern="1200" dirty="0"/>
            <a:t>duce la </a:t>
          </a:r>
          <a:r>
            <a:rPr lang="ro-RO" sz="1400" b="0" i="0" kern="1200" dirty="0"/>
            <a:t>relaționarea</a:t>
          </a:r>
          <a:r>
            <a:rPr lang="it-IT" sz="1400" b="0" i="0" kern="1200" dirty="0"/>
            <a:t> cu ceilalți</a:t>
          </a:r>
          <a:endParaRPr lang="x-none" sz="1400" kern="1200" dirty="0"/>
        </a:p>
      </dsp:txBody>
      <dsp:txXfrm rot="10800000">
        <a:off x="1620360" y="2656321"/>
        <a:ext cx="5290654" cy="511131"/>
      </dsp:txXfrm>
    </dsp:sp>
    <dsp:sp modelId="{B3E73A71-2150-A34A-BF2E-1FC94241197E}">
      <dsp:nvSpPr>
        <dsp:cNvPr id="0" name=""/>
        <dsp:cNvSpPr/>
      </dsp:nvSpPr>
      <dsp:spPr>
        <a:xfrm>
          <a:off x="1237011" y="2656321"/>
          <a:ext cx="511131" cy="511131"/>
        </a:xfrm>
        <a:prstGeom prst="ellipse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94FADA-0999-544B-99F0-D74C24AA0E65}">
      <dsp:nvSpPr>
        <dsp:cNvPr id="0" name=""/>
        <dsp:cNvSpPr/>
      </dsp:nvSpPr>
      <dsp:spPr>
        <a:xfrm rot="10800000">
          <a:off x="1492577" y="3320029"/>
          <a:ext cx="5418437" cy="5111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395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 err="1"/>
            <a:t>Apoi</a:t>
          </a:r>
          <a:r>
            <a:rPr lang="en-US" sz="1400" b="0" i="0" kern="1200" dirty="0"/>
            <a:t>, </a:t>
          </a:r>
          <a:r>
            <a:rPr lang="en-US" sz="1400" b="0" i="1" kern="1200" dirty="0" err="1"/>
            <a:t>încetul</a:t>
          </a:r>
          <a:r>
            <a:rPr lang="en-US" sz="1400" b="0" i="1" kern="1200" dirty="0"/>
            <a:t> cu </a:t>
          </a:r>
          <a:r>
            <a:rPr lang="en-US" sz="1400" b="0" i="1" kern="1200" dirty="0" err="1"/>
            <a:t>încetul</a:t>
          </a:r>
          <a:r>
            <a:rPr lang="en-US" sz="1400" b="0" i="0" kern="1200" dirty="0"/>
            <a:t>, </a:t>
          </a:r>
          <a:r>
            <a:rPr lang="en-US" sz="1400" b="0" i="0" kern="1200" dirty="0" err="1"/>
            <a:t>începi</a:t>
          </a:r>
          <a:r>
            <a:rPr lang="en-US" sz="1400" b="0" i="0" kern="1200" dirty="0"/>
            <a:t> </a:t>
          </a:r>
          <a:r>
            <a:rPr lang="en-US" sz="1400" b="0" i="0" kern="1200" dirty="0" err="1"/>
            <a:t>să-ți</a:t>
          </a:r>
          <a:r>
            <a:rPr lang="en-US" sz="1400" b="0" i="0" kern="1200" dirty="0"/>
            <a:t> </a:t>
          </a:r>
          <a:r>
            <a:rPr lang="en-US" sz="1400" b="0" i="0" kern="1200" dirty="0" err="1"/>
            <a:t>exprimi</a:t>
          </a:r>
          <a:r>
            <a:rPr lang="en-US" sz="1400" b="0" i="0" kern="1200" dirty="0"/>
            <a:t> </a:t>
          </a:r>
          <a:r>
            <a:rPr lang="en-US" sz="1400" b="0" i="0" kern="1200" dirty="0" err="1"/>
            <a:t>emoțiile</a:t>
          </a:r>
          <a:r>
            <a:rPr lang="en-US" sz="1400" b="0" i="0" kern="1200" dirty="0"/>
            <a:t> verbal</a:t>
          </a:r>
          <a:endParaRPr lang="x-none" sz="1400" kern="1200" dirty="0"/>
        </a:p>
      </dsp:txBody>
      <dsp:txXfrm rot="10800000">
        <a:off x="1620360" y="3320029"/>
        <a:ext cx="5290654" cy="511131"/>
      </dsp:txXfrm>
    </dsp:sp>
    <dsp:sp modelId="{1FA977FD-22CA-6B46-ACA0-E12145FFE5C8}">
      <dsp:nvSpPr>
        <dsp:cNvPr id="0" name=""/>
        <dsp:cNvSpPr/>
      </dsp:nvSpPr>
      <dsp:spPr>
        <a:xfrm>
          <a:off x="1237011" y="3320029"/>
          <a:ext cx="511131" cy="511131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53310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747fdb7cbc_0_1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747fdb7cbc_0_1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  <a:alpha val="46370"/>
                </a:srgbClr>
              </a:gs>
              <a:gs pos="50000">
                <a:srgbClr val="FFFFFF">
                  <a:alpha val="0"/>
                  <a:alpha val="46370"/>
                </a:srgbClr>
              </a:gs>
              <a:gs pos="100000">
                <a:schemeClr val="lt1">
                  <a:alpha val="46370"/>
                </a:scheme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00000" flipH="1">
            <a:off x="341403" y="3124853"/>
            <a:ext cx="8801751" cy="2018725"/>
            <a:chOff x="-4395163" y="751996"/>
            <a:chExt cx="13539073" cy="3105254"/>
          </a:xfrm>
        </p:grpSpPr>
        <p:sp>
          <p:nvSpPr>
            <p:cNvPr id="12" name="Google Shape;12;p2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Google Shape;13;p2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4395163" y="1285649"/>
              <a:ext cx="102288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833500" y="751996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</p:sp>
        <p:sp>
          <p:nvSpPr>
            <p:cNvPr id="16" name="Google Shape;16;p2"/>
            <p:cNvSpPr/>
            <p:nvPr/>
          </p:nvSpPr>
          <p:spPr>
            <a:xfrm>
              <a:off x="6572284" y="752119"/>
              <a:ext cx="2571600" cy="2115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4395163" y="1285742"/>
              <a:ext cx="10228800" cy="2118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14975" y="3124850"/>
            <a:ext cx="6058800" cy="153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932866"/>
            <a:ext cx="1164637" cy="6551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45" name="Google Shape;45;p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48" name="Google Shape;48;p5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50" name="Google Shape;50;p5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54" name="Google Shape;54;p5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6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61" name="Google Shape;61;p6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3613200" cy="9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614975" y="1476575"/>
            <a:ext cx="36132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6" name="Google Shape;66;p6"/>
          <p:cNvGrpSpPr/>
          <p:nvPr/>
        </p:nvGrpSpPr>
        <p:grpSpPr>
          <a:xfrm rot="10800000">
            <a:off x="4572000" y="-47"/>
            <a:ext cx="4572000" cy="5157522"/>
            <a:chOff x="8" y="-13862"/>
            <a:chExt cx="4572000" cy="5157522"/>
          </a:xfrm>
        </p:grpSpPr>
        <p:sp>
          <p:nvSpPr>
            <p:cNvPr id="67" name="Google Shape;67;p6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9" name="Google Shape;69;p6"/>
            <p:cNvSpPr/>
            <p:nvPr/>
          </p:nvSpPr>
          <p:spPr>
            <a:xfrm rot="10800000">
              <a:off x="633908" y="382913"/>
              <a:ext cx="3938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72" name="Google Shape;72;p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77" name="Google Shape;77;p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" name="Google Shape;79;p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81" name="Google Shape;81;p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604000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4187378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therapy.org/learn-about-therapy/types/dance-movement-therapy" TargetMode="External"/><Relationship Id="rId2" Type="http://schemas.openxmlformats.org/officeDocument/2006/relationships/hyperlink" Target="https://www.who.int/health-topics/obesity#tab=tab_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chrome-extension://nlaealbpbmpioeidemdfedkfmglobidl/https:/connected4health.pixel-online.org/files/results/EN_Handbook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"/>
          <p:cNvSpPr txBox="1">
            <a:spLocks noGrp="1"/>
          </p:cNvSpPr>
          <p:nvPr>
            <p:ph type="ctrTitle"/>
          </p:nvPr>
        </p:nvSpPr>
        <p:spPr>
          <a:xfrm>
            <a:off x="323528" y="3075806"/>
            <a:ext cx="6696744" cy="165618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it-IT" sz="2400" dirty="0"/>
              <a:t>Utilizarea terapiei prin artă </a:t>
            </a:r>
            <a:r>
              <a:rPr lang="ro-RO" sz="2400" dirty="0"/>
              <a:t>la</a:t>
            </a:r>
            <a:r>
              <a:rPr lang="it-IT" sz="2400" dirty="0"/>
              <a:t> pacienții cu </a:t>
            </a:r>
            <a:r>
              <a:rPr lang="ro-RO" sz="2400" dirty="0"/>
              <a:t>TA</a:t>
            </a:r>
            <a:r>
              <a:rPr lang="it-IT" sz="2400" dirty="0"/>
              <a:t>– </a:t>
            </a:r>
            <a:br>
              <a:rPr lang="en" sz="2400" dirty="0">
                <a:solidFill>
                  <a:schemeClr val="accent1"/>
                </a:solidFill>
              </a:rPr>
            </a:br>
            <a:br>
              <a:rPr lang="it-IT" sz="1800" dirty="0"/>
            </a:br>
            <a:r>
              <a:rPr lang="it-IT" sz="1600" dirty="0"/>
              <a:t>Jonathan </a:t>
            </a:r>
            <a:r>
              <a:rPr lang="it-IT" sz="1600" dirty="0" err="1"/>
              <a:t>McFarland</a:t>
            </a:r>
            <a:r>
              <a:rPr lang="it-IT" sz="1600" dirty="0"/>
              <a:t>, Cristina Gonzalez, Mª Luisa Cuesta Santamaria, Isabel Maria Martin Ruiz, Eugenia </a:t>
            </a:r>
            <a:r>
              <a:rPr lang="it-IT" sz="1600" dirty="0" err="1"/>
              <a:t>Nadolu</a:t>
            </a:r>
            <a:r>
              <a:rPr lang="it-IT" sz="1600" dirty="0"/>
              <a:t> Velez, Eva Garcia </a:t>
            </a:r>
            <a:r>
              <a:rPr lang="it-IT" sz="1600" dirty="0" err="1"/>
              <a:t>Perea</a:t>
            </a:r>
            <a:r>
              <a:rPr lang="it-IT" sz="1600" dirty="0"/>
              <a:t> </a:t>
            </a:r>
            <a:endParaRPr sz="1600" dirty="0"/>
          </a:p>
        </p:txBody>
      </p:sp>
      <p:sp>
        <p:nvSpPr>
          <p:cNvPr id="3" name="Rectangle 2"/>
          <p:cNvSpPr/>
          <p:nvPr/>
        </p:nvSpPr>
        <p:spPr>
          <a:xfrm>
            <a:off x="683569" y="908015"/>
            <a:ext cx="76443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6000" b="1" dirty="0">
                <a:solidFill>
                  <a:schemeClr val="accent2"/>
                </a:solidFill>
              </a:rPr>
              <a:t>Connected 4 Health</a:t>
            </a:r>
            <a:endParaRPr lang="it-IT" sz="6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3675C-9B6A-C2F1-BC6C-A79BD9E05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De reținut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72BA0-66F8-8A18-ED31-C92826497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15" y="1843872"/>
            <a:ext cx="3185400" cy="3176149"/>
          </a:xfrm>
        </p:spPr>
        <p:txBody>
          <a:bodyPr/>
          <a:lstStyle/>
          <a:p>
            <a:pPr marL="88900" indent="0">
              <a:buNone/>
            </a:pPr>
            <a:r>
              <a:rPr lang="ro-RO" b="1" dirty="0"/>
              <a:t>Nu uitați niciodată</a:t>
            </a:r>
            <a:r>
              <a:rPr lang="en-GB" b="1" dirty="0"/>
              <a:t>…….. </a:t>
            </a:r>
          </a:p>
          <a:p>
            <a:pPr marL="88900" indent="0">
              <a:buNone/>
            </a:pPr>
            <a:r>
              <a:rPr lang="ro-RO" dirty="0">
                <a:latin typeface="+mn-lt"/>
              </a:rPr>
              <a:t>să ascultați </a:t>
            </a:r>
            <a:r>
              <a:rPr lang="en-GB" b="1" dirty="0">
                <a:latin typeface="+mn-lt"/>
              </a:rPr>
              <a:t>‘</a:t>
            </a:r>
            <a:r>
              <a:rPr lang="en-GB" b="1" dirty="0" err="1">
                <a:latin typeface="+mn-lt"/>
              </a:rPr>
              <a:t>perso</a:t>
            </a:r>
            <a:r>
              <a:rPr lang="ro-RO" b="1" dirty="0">
                <a:latin typeface="+mn-lt"/>
              </a:rPr>
              <a:t>a</a:t>
            </a:r>
            <a:r>
              <a:rPr lang="en-GB" b="1" dirty="0">
                <a:latin typeface="+mn-lt"/>
              </a:rPr>
              <a:t>n</a:t>
            </a:r>
            <a:r>
              <a:rPr lang="ro-RO" b="1" dirty="0">
                <a:latin typeface="+mn-lt"/>
              </a:rPr>
              <a:t>a</a:t>
            </a:r>
            <a:r>
              <a:rPr lang="en-GB" b="1" dirty="0">
                <a:latin typeface="+mn-lt"/>
              </a:rPr>
              <a:t>’</a:t>
            </a:r>
            <a:r>
              <a:rPr lang="ro-RO" b="1" dirty="0">
                <a:latin typeface="+mn-lt"/>
              </a:rPr>
              <a:t>,</a:t>
            </a:r>
            <a:r>
              <a:rPr lang="en-GB" b="1" dirty="0">
                <a:latin typeface="+mn-lt"/>
              </a:rPr>
              <a:t> </a:t>
            </a:r>
            <a:r>
              <a:rPr lang="ro-RO" dirty="0">
                <a:latin typeface="+mn-lt"/>
              </a:rPr>
              <a:t>nu doar pacientul</a:t>
            </a:r>
            <a:endParaRPr lang="en-GB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976B5C-C5B8-43E4-C664-8B10DE55A4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9" name="Picture 8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917B8798-9179-AFA2-1046-D10D7E245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447746"/>
            <a:ext cx="3177779" cy="35078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21C167-9973-D9B6-A131-08CD2674EF61}"/>
              </a:ext>
            </a:extLst>
          </p:cNvPr>
          <p:cNvSpPr txBox="1"/>
          <p:nvPr/>
        </p:nvSpPr>
        <p:spPr>
          <a:xfrm>
            <a:off x="1259632" y="4323055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000" i="0" dirty="0" err="1">
                <a:solidFill>
                  <a:srgbClr val="000000"/>
                </a:solidFill>
                <a:effectLst/>
                <a:latin typeface="+mn-lt"/>
              </a:rPr>
              <a:t>Figure</a:t>
            </a:r>
            <a:r>
              <a:rPr lang="en-GB" sz="1000" i="0" dirty="0" err="1">
                <a:solidFill>
                  <a:srgbClr val="505050"/>
                </a:solidFill>
                <a:effectLst/>
                <a:latin typeface="+mn-lt"/>
              </a:rPr>
              <a:t>Sir</a:t>
            </a:r>
            <a:r>
              <a:rPr lang="en-GB" sz="1000" i="0" dirty="0">
                <a:solidFill>
                  <a:srgbClr val="505050"/>
                </a:solidFill>
                <a:effectLst/>
                <a:latin typeface="+mn-lt"/>
              </a:rPr>
              <a:t> William Osler at the bedside of a patient</a:t>
            </a:r>
          </a:p>
          <a:p>
            <a:pPr algn="l"/>
            <a:r>
              <a:rPr lang="en-GB" sz="1000" i="0" dirty="0">
                <a:solidFill>
                  <a:srgbClr val="505050"/>
                </a:solidFill>
                <a:effectLst/>
                <a:latin typeface="+mn-lt"/>
              </a:rPr>
              <a:t>Copyright © 2014 NYPL/Science Source/Science Photo Library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5580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60CC6-CDB6-CB33-D044-125C8201C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Bibliografie</a:t>
            </a:r>
            <a:r>
              <a:rPr lang="en-GB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B05698-251A-0061-5308-BB535F55B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310850"/>
            <a:ext cx="8583488" cy="3565156"/>
          </a:xfrm>
        </p:spPr>
        <p:txBody>
          <a:bodyPr/>
          <a:lstStyle/>
          <a:p>
            <a:pPr marL="76200" indent="0">
              <a:buNone/>
            </a:pPr>
            <a:r>
              <a:rPr lang="x-none" sz="1400" dirty="0">
                <a:solidFill>
                  <a:srgbClr val="333333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Frank A. Futility and Avoidance</a:t>
            </a:r>
            <a:r>
              <a:rPr lang="x-none" sz="1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 Medical Professionals in the Treatment of Obesity. </a:t>
            </a:r>
            <a:r>
              <a:rPr lang="x-none" sz="14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JAMA.</a:t>
            </a:r>
            <a:r>
              <a:rPr lang="x-none" sz="1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1993;269(16):2132–2133. doi:10.1001/jama.1993.03500160102</a:t>
            </a:r>
            <a:r>
              <a:rPr lang="x-none" sz="1400" dirty="0">
                <a:solidFill>
                  <a:srgbClr val="333333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x-none" sz="1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6200" indent="0">
              <a:buNone/>
            </a:pPr>
            <a:r>
              <a:rPr lang="x-none" sz="1400" u="sng" dirty="0"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https://www.who.int/health-topics/obesity#tab=tab_2</a:t>
            </a:r>
            <a:endParaRPr lang="x-none" sz="1400" u="sng" dirty="0">
              <a:solidFill>
                <a:srgbClr val="00B05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6200" indent="0">
              <a:buNone/>
            </a:pPr>
            <a:endParaRPr lang="x-none" sz="1400" u="sng" dirty="0">
              <a:solidFill>
                <a:srgbClr val="0563C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6200" indent="0">
              <a:spcBef>
                <a:spcPts val="0"/>
              </a:spcBef>
              <a:buNone/>
            </a:pPr>
            <a:r>
              <a:rPr lang="en-GB" sz="1400" dirty="0">
                <a:latin typeface="+mn-lt"/>
              </a:rPr>
              <a:t>La </a:t>
            </a:r>
            <a:r>
              <a:rPr lang="en-GB" sz="1400" dirty="0" err="1">
                <a:latin typeface="+mn-lt"/>
              </a:rPr>
              <a:t>Arteterapia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como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terapia</a:t>
            </a:r>
            <a:r>
              <a:rPr lang="en-GB" sz="1400" dirty="0">
                <a:latin typeface="+mn-lt"/>
              </a:rPr>
              <a:t> para </a:t>
            </a:r>
            <a:r>
              <a:rPr lang="en-GB" sz="1400" dirty="0" err="1">
                <a:latin typeface="+mn-lt"/>
              </a:rPr>
              <a:t>pacientes</a:t>
            </a:r>
            <a:r>
              <a:rPr lang="en-GB" sz="1400" dirty="0">
                <a:latin typeface="+mn-lt"/>
              </a:rPr>
              <a:t> con </a:t>
            </a:r>
            <a:r>
              <a:rPr lang="en-GB" sz="1400" dirty="0" err="1">
                <a:latin typeface="+mn-lt"/>
              </a:rPr>
              <a:t>trastornos</a:t>
            </a:r>
            <a:r>
              <a:rPr lang="en-GB" sz="1400" dirty="0">
                <a:latin typeface="+mn-lt"/>
              </a:rPr>
              <a:t> de la </a:t>
            </a:r>
            <a:r>
              <a:rPr lang="en-GB" sz="1400" dirty="0" err="1">
                <a:latin typeface="+mn-lt"/>
              </a:rPr>
              <a:t>conducta</a:t>
            </a:r>
            <a:r>
              <a:rPr lang="en-GB" sz="1400" dirty="0">
                <a:latin typeface="+mn-lt"/>
              </a:rPr>
              <a:t> alimentaria</a:t>
            </a:r>
          </a:p>
          <a:p>
            <a:pPr marL="76200" indent="0">
              <a:spcBef>
                <a:spcPts val="0"/>
              </a:spcBef>
              <a:buNone/>
            </a:pPr>
            <a:r>
              <a:rPr lang="en-GB" sz="1400" dirty="0">
                <a:latin typeface="+mn-lt"/>
              </a:rPr>
              <a:t>in Anorexia y Bulimia, </a:t>
            </a:r>
            <a:r>
              <a:rPr lang="en-GB" sz="1400" dirty="0" err="1">
                <a:latin typeface="+mn-lt"/>
              </a:rPr>
              <a:t>Profesionales</a:t>
            </a:r>
            <a:r>
              <a:rPr lang="en-GB" sz="1400" dirty="0">
                <a:latin typeface="+mn-lt"/>
              </a:rPr>
              <a:t> TCA, </a:t>
            </a:r>
            <a:r>
              <a:rPr lang="en-GB" sz="1400" dirty="0" err="1">
                <a:latin typeface="+mn-lt"/>
              </a:rPr>
              <a:t>Recursos</a:t>
            </a:r>
            <a:r>
              <a:rPr lang="en-GB" sz="1400" dirty="0">
                <a:latin typeface="+mn-lt"/>
              </a:rPr>
              <a:t> TCA, Testimonios</a:t>
            </a:r>
          </a:p>
          <a:p>
            <a:pPr marL="76200" indent="0">
              <a:spcBef>
                <a:spcPts val="0"/>
              </a:spcBef>
              <a:buNone/>
            </a:pPr>
            <a:r>
              <a:rPr lang="en-GB" sz="1400" dirty="0">
                <a:latin typeface="+mn-lt"/>
              </a:rPr>
              <a:t>6, </a:t>
            </a:r>
            <a:r>
              <a:rPr lang="en-GB" sz="1400" dirty="0" err="1">
                <a:latin typeface="+mn-lt"/>
              </a:rPr>
              <a:t>octubre</a:t>
            </a:r>
            <a:r>
              <a:rPr lang="en-GB" sz="1400" dirty="0">
                <a:latin typeface="+mn-lt"/>
              </a:rPr>
              <a:t>, 2016</a:t>
            </a:r>
          </a:p>
          <a:p>
            <a:pPr marL="76200" indent="0">
              <a:spcBef>
                <a:spcPts val="0"/>
              </a:spcBef>
              <a:buNone/>
            </a:pPr>
            <a:endParaRPr lang="en-GB" sz="1400" dirty="0">
              <a:latin typeface="+mn-lt"/>
            </a:endParaRPr>
          </a:p>
          <a:p>
            <a:pPr marL="76200" indent="0">
              <a:spcBef>
                <a:spcPts val="0"/>
              </a:spcBef>
              <a:buNone/>
            </a:pPr>
            <a:r>
              <a:rPr lang="en-GB" sz="1400" b="0" i="0" dirty="0">
                <a:solidFill>
                  <a:srgbClr val="212121"/>
                </a:solidFill>
                <a:effectLst/>
                <a:latin typeface="+mn-lt"/>
              </a:rPr>
              <a:t>Frisch MJ, Franko DL, Herzog DB. Arts-based therapies in the treatment of eating disorders. Eat </a:t>
            </a:r>
            <a:r>
              <a:rPr lang="en-GB" sz="1400" b="0" i="0" dirty="0" err="1">
                <a:solidFill>
                  <a:srgbClr val="212121"/>
                </a:solidFill>
                <a:effectLst/>
                <a:latin typeface="+mn-lt"/>
              </a:rPr>
              <a:t>Disord</a:t>
            </a:r>
            <a:r>
              <a:rPr lang="en-GB" sz="1400" b="0" i="0" dirty="0">
                <a:solidFill>
                  <a:srgbClr val="212121"/>
                </a:solidFill>
                <a:effectLst/>
                <a:latin typeface="+mn-lt"/>
              </a:rPr>
              <a:t>. 2006 Mar-Apr;14(2):131-42. </a:t>
            </a:r>
            <a:r>
              <a:rPr lang="en-GB" sz="1400" b="0" i="0" dirty="0" err="1">
                <a:solidFill>
                  <a:srgbClr val="212121"/>
                </a:solidFill>
                <a:effectLst/>
                <a:latin typeface="+mn-lt"/>
              </a:rPr>
              <a:t>doi</a:t>
            </a:r>
            <a:r>
              <a:rPr lang="en-GB" sz="1400" b="0" i="0" dirty="0">
                <a:solidFill>
                  <a:srgbClr val="212121"/>
                </a:solidFill>
                <a:effectLst/>
                <a:latin typeface="+mn-lt"/>
              </a:rPr>
              <a:t>: 10.1080/10640260500403857. PMID: 16777810.</a:t>
            </a:r>
            <a:endParaRPr lang="en-GB" sz="1400" dirty="0">
              <a:latin typeface="+mn-lt"/>
            </a:endParaRPr>
          </a:p>
          <a:p>
            <a:pPr marL="76200" indent="0">
              <a:buNone/>
            </a:pPr>
            <a:r>
              <a:rPr lang="en-GB" sz="1400" dirty="0">
                <a:solidFill>
                  <a:srgbClr val="00B05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https://www.goodtherapy.org/learn-about-therapy/types/dance-movement-therapy</a:t>
            </a:r>
            <a:r>
              <a:rPr lang="en-GB" sz="1400" dirty="0">
                <a:solidFill>
                  <a:srgbClr val="00B050"/>
                </a:solidFill>
                <a:latin typeface="+mn-lt"/>
              </a:rPr>
              <a:t> </a:t>
            </a:r>
          </a:p>
          <a:p>
            <a:pPr marL="76200" indent="0">
              <a:buNone/>
            </a:pPr>
            <a:r>
              <a:rPr lang="en-GB" sz="1400" dirty="0">
                <a:solidFill>
                  <a:srgbClr val="00B050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chrome-extension://nlaealbpbmpioeidemdfedkfmglobidl/https://connected4health.pixel-online.org/files/results/EN_Handbook.pdf   </a:t>
            </a:r>
            <a:endParaRPr lang="en-GB" sz="1400" dirty="0">
              <a:solidFill>
                <a:srgbClr val="00B050"/>
              </a:solidFill>
              <a:latin typeface="+mn-lt"/>
            </a:endParaRPr>
          </a:p>
          <a:p>
            <a:pPr marL="76200" indent="0">
              <a:buNone/>
            </a:pPr>
            <a:endParaRPr lang="x-none" sz="1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D69FA5-EB30-A07F-7847-18A054D1BC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33699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5"/>
          <p:cNvSpPr txBox="1">
            <a:spLocks noGrp="1"/>
          </p:cNvSpPr>
          <p:nvPr>
            <p:ph type="title"/>
          </p:nvPr>
        </p:nvSpPr>
        <p:spPr>
          <a:xfrm>
            <a:off x="179512" y="1419622"/>
            <a:ext cx="4392487" cy="92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</p:txBody>
      </p:sp>
      <p:sp>
        <p:nvSpPr>
          <p:cNvPr id="502" name="Google Shape;502;p35"/>
          <p:cNvSpPr txBox="1">
            <a:spLocks noGrp="1"/>
          </p:cNvSpPr>
          <p:nvPr>
            <p:ph type="body" idx="1"/>
          </p:nvPr>
        </p:nvSpPr>
        <p:spPr>
          <a:xfrm>
            <a:off x="611560" y="2499742"/>
            <a:ext cx="3613200" cy="18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b="1" dirty="0">
              <a:solidFill>
                <a:schemeClr val="accent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03" name="Google Shape;503;p35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35646"/>
            <a:ext cx="3552394" cy="19982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A96A9-C6C0-A0EE-47C8-9484E32B5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Terapii umanistice (arte)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ED825-A00B-B721-BDA4-1D395FAF1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975" y="1310850"/>
            <a:ext cx="6757800" cy="3451550"/>
          </a:xfrm>
        </p:spPr>
        <p:txBody>
          <a:bodyPr/>
          <a:lstStyle/>
          <a:p>
            <a:pPr marL="76200" indent="0">
              <a:buNone/>
            </a:pPr>
            <a:r>
              <a:rPr lang="ro-RO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Ce este terapia prin arte</a:t>
            </a:r>
            <a:endParaRPr lang="en-GB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marL="76200" indent="0">
              <a:buNone/>
            </a:pPr>
            <a:endParaRPr lang="en-GB" sz="20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marL="76200" indent="0">
              <a:buNone/>
            </a:pPr>
            <a:r>
              <a:rPr lang="en-GB" sz="2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“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Terapia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prin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arte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este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un termen </a:t>
            </a:r>
            <a:r>
              <a:rPr lang="ro-RO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larg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pentru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o 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gamă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o-RO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diversificată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de 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terapii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o-RO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cu implicare directă și 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care </a:t>
            </a:r>
            <a:r>
              <a:rPr lang="ro-RO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însumează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o mare 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varietate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de discipline 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artistice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ro-RO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Conform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literaturii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de 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specialitate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ro-RO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au apărut 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trei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subspecialități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majore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ale 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terapiilor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bazate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pe 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arte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în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tratamentul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tulburărilor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de 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alimentație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: 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terapia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prin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muzică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(MT), 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terapia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o-RO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prin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dans/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mișcare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(DMT) 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și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terapia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prin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arte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creative</a:t>
            </a:r>
            <a:r>
              <a:rPr lang="ro-RO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(CAT).”</a:t>
            </a:r>
            <a:endParaRPr lang="en-GB" sz="20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C694B-514D-AFB0-A5BC-31C3FA1801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BFA98E-3E45-9A92-BB84-9DE1AEE51F2D}"/>
              </a:ext>
            </a:extLst>
          </p:cNvPr>
          <p:cNvSpPr txBox="1"/>
          <p:nvPr/>
        </p:nvSpPr>
        <p:spPr>
          <a:xfrm>
            <a:off x="4932040" y="4227934"/>
            <a:ext cx="4104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4148603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7679B-9549-89F4-96E7-044B0DE43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ARTELE PLASTICE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0FE14D-CF7C-5B21-A9B4-B7C69348C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310850"/>
            <a:ext cx="4695056" cy="3637164"/>
          </a:xfrm>
        </p:spPr>
        <p:txBody>
          <a:bodyPr/>
          <a:lstStyle/>
          <a:p>
            <a:r>
              <a:rPr lang="en-GB" sz="1800" dirty="0" err="1">
                <a:latin typeface="+mn-lt"/>
                <a:cs typeface="Calibri Light" panose="020F0302020204030204" pitchFamily="34" charset="0"/>
              </a:rPr>
              <a:t>Artele</a:t>
            </a:r>
            <a:r>
              <a:rPr lang="en-GB" sz="1800" dirty="0">
                <a:latin typeface="+mn-lt"/>
                <a:cs typeface="Calibri Light" panose="020F0302020204030204" pitchFamily="34" charset="0"/>
              </a:rPr>
              <a:t>, </a:t>
            </a:r>
            <a:r>
              <a:rPr lang="ro-RO" sz="1800" dirty="0">
                <a:latin typeface="+mn-lt"/>
                <a:cs typeface="Calibri Light" panose="020F0302020204030204" pitchFamily="34" charset="0"/>
              </a:rPr>
              <a:t>la fel </a:t>
            </a:r>
            <a:r>
              <a:rPr lang="en-GB" sz="1800" dirty="0">
                <a:latin typeface="+mn-lt"/>
                <a:cs typeface="Calibri Light" panose="020F0302020204030204" pitchFamily="34" charset="0"/>
              </a:rPr>
              <a:t>ca </a:t>
            </a:r>
            <a:r>
              <a:rPr lang="en-GB" sz="1800" dirty="0" err="1">
                <a:latin typeface="+mn-lt"/>
                <a:cs typeface="Calibri Light" panose="020F0302020204030204" pitchFamily="34" charset="0"/>
              </a:rPr>
              <a:t>toate</a:t>
            </a:r>
            <a:r>
              <a:rPr lang="en-GB" sz="1800" dirty="0">
                <a:latin typeface="+mn-lt"/>
                <a:cs typeface="Calibri Light" panose="020F0302020204030204" pitchFamily="34" charset="0"/>
              </a:rPr>
              <a:t> </a:t>
            </a:r>
            <a:r>
              <a:rPr lang="ro-RO" sz="1800" dirty="0">
                <a:latin typeface="+mn-lt"/>
                <a:cs typeface="Calibri Light" panose="020F0302020204030204" pitchFamily="34" charset="0"/>
              </a:rPr>
              <a:t>modalitățile</a:t>
            </a:r>
            <a:r>
              <a:rPr lang="en-GB" sz="1800" dirty="0">
                <a:latin typeface="+mn-lt"/>
                <a:cs typeface="Calibri Light" panose="020F0302020204030204" pitchFamily="34" charset="0"/>
              </a:rPr>
              <a:t> </a:t>
            </a:r>
            <a:r>
              <a:rPr lang="ro-RO" sz="1800" dirty="0">
                <a:latin typeface="+mn-lt"/>
                <a:cs typeface="Calibri Light" panose="020F0302020204030204" pitchFamily="34" charset="0"/>
              </a:rPr>
              <a:t>de expresie </a:t>
            </a:r>
            <a:r>
              <a:rPr lang="en-GB" sz="1800" dirty="0">
                <a:latin typeface="+mn-lt"/>
                <a:cs typeface="Calibri Light" panose="020F0302020204030204" pitchFamily="34" charset="0"/>
              </a:rPr>
              <a:t>non-verbal</a:t>
            </a:r>
            <a:r>
              <a:rPr lang="ro-RO" sz="1800" dirty="0">
                <a:latin typeface="+mn-lt"/>
                <a:cs typeface="Calibri Light" panose="020F0302020204030204" pitchFamily="34" charset="0"/>
              </a:rPr>
              <a:t>ă</a:t>
            </a:r>
            <a:r>
              <a:rPr lang="en-GB" sz="1800" dirty="0">
                <a:latin typeface="+mn-lt"/>
                <a:cs typeface="Calibri Light" panose="020F0302020204030204" pitchFamily="34" charset="0"/>
              </a:rPr>
              <a:t>, </a:t>
            </a:r>
            <a:r>
              <a:rPr lang="en-GB" sz="1800" dirty="0" err="1">
                <a:latin typeface="+mn-lt"/>
                <a:cs typeface="Calibri Light" panose="020F0302020204030204" pitchFamily="34" charset="0"/>
              </a:rPr>
              <a:t>încurajează</a:t>
            </a:r>
            <a:r>
              <a:rPr lang="en-GB" sz="1800" dirty="0">
                <a:latin typeface="+mn-lt"/>
                <a:cs typeface="Calibri Light" panose="020F0302020204030204" pitchFamily="34" charset="0"/>
              </a:rPr>
              <a:t> </a:t>
            </a:r>
            <a:r>
              <a:rPr lang="en-GB" sz="1800" dirty="0" err="1">
                <a:latin typeface="+mn-lt"/>
                <a:cs typeface="Calibri Light" panose="020F0302020204030204" pitchFamily="34" charset="0"/>
              </a:rPr>
              <a:t>explorarea</a:t>
            </a:r>
            <a:r>
              <a:rPr lang="en-GB" sz="1800" dirty="0">
                <a:latin typeface="+mn-lt"/>
                <a:cs typeface="Calibri Light" panose="020F0302020204030204" pitchFamily="34" charset="0"/>
              </a:rPr>
              <a:t>, </a:t>
            </a:r>
            <a:r>
              <a:rPr lang="en-GB" sz="1800" dirty="0" err="1">
                <a:latin typeface="+mn-lt"/>
                <a:cs typeface="Calibri Light" panose="020F0302020204030204" pitchFamily="34" charset="0"/>
              </a:rPr>
              <a:t>exprimarea</a:t>
            </a:r>
            <a:r>
              <a:rPr lang="en-GB" sz="1800" dirty="0">
                <a:latin typeface="+mn-lt"/>
                <a:cs typeface="Calibri Light" panose="020F0302020204030204" pitchFamily="34" charset="0"/>
              </a:rPr>
              <a:t> </a:t>
            </a:r>
            <a:r>
              <a:rPr lang="en-GB" sz="1800" dirty="0" err="1">
                <a:latin typeface="+mn-lt"/>
                <a:cs typeface="Calibri Light" panose="020F0302020204030204" pitchFamily="34" charset="0"/>
              </a:rPr>
              <a:t>și</a:t>
            </a:r>
            <a:r>
              <a:rPr lang="en-GB" sz="1800" dirty="0">
                <a:latin typeface="+mn-lt"/>
                <a:cs typeface="Calibri Light" panose="020F0302020204030204" pitchFamily="34" charset="0"/>
              </a:rPr>
              <a:t> </a:t>
            </a:r>
            <a:r>
              <a:rPr lang="en-GB" sz="1800" dirty="0" err="1">
                <a:latin typeface="+mn-lt"/>
                <a:cs typeface="Calibri Light" panose="020F0302020204030204" pitchFamily="34" charset="0"/>
              </a:rPr>
              <a:t>comunicarea</a:t>
            </a:r>
            <a:r>
              <a:rPr lang="en-GB" sz="1800" dirty="0">
                <a:latin typeface="+mn-lt"/>
                <a:cs typeface="Calibri Light" panose="020F0302020204030204" pitchFamily="34" charset="0"/>
              </a:rPr>
              <a:t> </a:t>
            </a:r>
            <a:r>
              <a:rPr lang="en-GB" sz="1800" dirty="0" err="1">
                <a:latin typeface="+mn-lt"/>
                <a:cs typeface="Calibri Light" panose="020F0302020204030204" pitchFamily="34" charset="0"/>
              </a:rPr>
              <a:t>unor</a:t>
            </a:r>
            <a:r>
              <a:rPr lang="en-GB" sz="1800" dirty="0">
                <a:latin typeface="+mn-lt"/>
                <a:cs typeface="Calibri Light" panose="020F0302020204030204" pitchFamily="34" charset="0"/>
              </a:rPr>
              <a:t> </a:t>
            </a:r>
            <a:r>
              <a:rPr lang="en-GB" sz="1800" dirty="0" err="1">
                <a:latin typeface="+mn-lt"/>
                <a:cs typeface="Calibri Light" panose="020F0302020204030204" pitchFamily="34" charset="0"/>
              </a:rPr>
              <a:t>aspecte</a:t>
            </a:r>
            <a:r>
              <a:rPr lang="en-GB" sz="1800" dirty="0">
                <a:latin typeface="+mn-lt"/>
                <a:cs typeface="Calibri Light" panose="020F0302020204030204" pitchFamily="34" charset="0"/>
              </a:rPr>
              <a:t> de care nu </a:t>
            </a:r>
            <a:r>
              <a:rPr lang="en-GB" sz="1800" dirty="0" err="1">
                <a:latin typeface="+mn-lt"/>
                <a:cs typeface="Calibri Light" panose="020F0302020204030204" pitchFamily="34" charset="0"/>
              </a:rPr>
              <a:t>suntem</a:t>
            </a:r>
            <a:r>
              <a:rPr lang="en-GB" sz="1800" dirty="0">
                <a:latin typeface="+mn-lt"/>
                <a:cs typeface="Calibri Light" panose="020F0302020204030204" pitchFamily="34" charset="0"/>
              </a:rPr>
              <a:t> </a:t>
            </a:r>
            <a:r>
              <a:rPr lang="en-GB" sz="1800" dirty="0" err="1">
                <a:latin typeface="+mn-lt"/>
                <a:cs typeface="Calibri Light" panose="020F0302020204030204" pitchFamily="34" charset="0"/>
              </a:rPr>
              <a:t>conștienți</a:t>
            </a:r>
            <a:r>
              <a:rPr lang="ro-RO" sz="1800" dirty="0">
                <a:latin typeface="+mn-lt"/>
                <a:cs typeface="Calibri Light" panose="020F0302020204030204" pitchFamily="34" charset="0"/>
              </a:rPr>
              <a:t> 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 Light" panose="020F0302020204030204" pitchFamily="34" charset="0"/>
              </a:rPr>
              <a:t>(Duncan, 2006, p.40).</a:t>
            </a:r>
          </a:p>
          <a:p>
            <a:r>
              <a:rPr lang="en-GB" sz="1800" dirty="0">
                <a:latin typeface="+mn-lt"/>
                <a:cs typeface="Calibri Light" panose="020F0302020204030204" pitchFamily="34" charset="0"/>
              </a:rPr>
              <a:t>“</a:t>
            </a:r>
            <a:r>
              <a:rPr lang="en-GB" sz="1800" dirty="0" err="1">
                <a:latin typeface="+mn-lt"/>
                <a:cs typeface="Calibri Light" panose="020F0302020204030204" pitchFamily="34" charset="0"/>
              </a:rPr>
              <a:t>Copiilor</a:t>
            </a:r>
            <a:r>
              <a:rPr lang="en-GB" sz="1800" dirty="0">
                <a:latin typeface="+mn-lt"/>
                <a:cs typeface="Calibri Light" panose="020F0302020204030204" pitchFamily="34" charset="0"/>
              </a:rPr>
              <a:t> le place </a:t>
            </a:r>
            <a:r>
              <a:rPr lang="en-GB" sz="1800" dirty="0" err="1">
                <a:latin typeface="+mn-lt"/>
                <a:cs typeface="Calibri Light" panose="020F0302020204030204" pitchFamily="34" charset="0"/>
              </a:rPr>
              <a:t>să</a:t>
            </a:r>
            <a:r>
              <a:rPr lang="en-GB" sz="1800" dirty="0">
                <a:latin typeface="+mn-lt"/>
                <a:cs typeface="Calibri Light" panose="020F0302020204030204" pitchFamily="34" charset="0"/>
              </a:rPr>
              <a:t> </a:t>
            </a:r>
            <a:r>
              <a:rPr lang="en-GB" sz="1800" dirty="0" err="1">
                <a:latin typeface="+mn-lt"/>
                <a:cs typeface="Calibri Light" panose="020F0302020204030204" pitchFamily="34" charset="0"/>
              </a:rPr>
              <a:t>exploreze</a:t>
            </a:r>
            <a:r>
              <a:rPr lang="en-GB" sz="1800" dirty="0">
                <a:latin typeface="+mn-lt"/>
                <a:cs typeface="Calibri Light" panose="020F0302020204030204" pitchFamily="34" charset="0"/>
              </a:rPr>
              <a:t>, </a:t>
            </a:r>
            <a:r>
              <a:rPr lang="en-GB" sz="1800" dirty="0" err="1">
                <a:latin typeface="+mn-lt"/>
                <a:cs typeface="Calibri Light" panose="020F0302020204030204" pitchFamily="34" charset="0"/>
              </a:rPr>
              <a:t>să</a:t>
            </a:r>
            <a:r>
              <a:rPr lang="en-GB" sz="1800" dirty="0">
                <a:latin typeface="+mn-lt"/>
                <a:cs typeface="Calibri Light" panose="020F0302020204030204" pitchFamily="34" charset="0"/>
              </a:rPr>
              <a:t> </a:t>
            </a:r>
            <a:r>
              <a:rPr lang="en-GB" sz="1800" dirty="0" err="1">
                <a:latin typeface="+mn-lt"/>
                <a:cs typeface="Calibri Light" panose="020F0302020204030204" pitchFamily="34" charset="0"/>
              </a:rPr>
              <a:t>atingă</a:t>
            </a:r>
            <a:r>
              <a:rPr lang="en-GB" sz="1800" dirty="0">
                <a:latin typeface="+mn-lt"/>
                <a:cs typeface="Calibri Light" panose="020F0302020204030204" pitchFamily="34" charset="0"/>
              </a:rPr>
              <a:t>, </a:t>
            </a:r>
            <a:r>
              <a:rPr lang="en-GB" sz="1800" dirty="0" err="1">
                <a:latin typeface="+mn-lt"/>
                <a:cs typeface="Calibri Light" panose="020F0302020204030204" pitchFamily="34" charset="0"/>
              </a:rPr>
              <a:t>să</a:t>
            </a:r>
            <a:r>
              <a:rPr lang="en-GB" sz="1800" dirty="0">
                <a:latin typeface="+mn-lt"/>
                <a:cs typeface="Calibri Light" panose="020F0302020204030204" pitchFamily="34" charset="0"/>
              </a:rPr>
              <a:t> </a:t>
            </a:r>
            <a:r>
              <a:rPr lang="ro-RO" sz="1800" dirty="0">
                <a:latin typeface="+mn-lt"/>
                <a:cs typeface="Calibri Light" panose="020F0302020204030204" pitchFamily="34" charset="0"/>
              </a:rPr>
              <a:t>manevreze</a:t>
            </a:r>
            <a:r>
              <a:rPr lang="en-GB" sz="1800" dirty="0">
                <a:latin typeface="+mn-lt"/>
                <a:cs typeface="Calibri Light" panose="020F0302020204030204" pitchFamily="34" charset="0"/>
              </a:rPr>
              <a:t>, </a:t>
            </a:r>
            <a:r>
              <a:rPr lang="en-GB" sz="1800" dirty="0" err="1">
                <a:latin typeface="+mn-lt"/>
                <a:cs typeface="Calibri Light" panose="020F0302020204030204" pitchFamily="34" charset="0"/>
              </a:rPr>
              <a:t>să</a:t>
            </a:r>
            <a:r>
              <a:rPr lang="en-GB" sz="1800" dirty="0">
                <a:latin typeface="+mn-lt"/>
                <a:cs typeface="Calibri Light" panose="020F0302020204030204" pitchFamily="34" charset="0"/>
              </a:rPr>
              <a:t> </a:t>
            </a:r>
            <a:r>
              <a:rPr lang="en-GB" sz="1800" dirty="0" err="1">
                <a:latin typeface="+mn-lt"/>
                <a:cs typeface="Calibri Light" panose="020F0302020204030204" pitchFamily="34" charset="0"/>
              </a:rPr>
              <a:t>întoarcă</a:t>
            </a:r>
            <a:r>
              <a:rPr lang="en-GB" sz="1800" dirty="0">
                <a:latin typeface="+mn-lt"/>
                <a:cs typeface="Calibri Light" panose="020F0302020204030204" pitchFamily="34" charset="0"/>
              </a:rPr>
              <a:t> </a:t>
            </a:r>
            <a:r>
              <a:rPr lang="en-GB" sz="1800" dirty="0" err="1">
                <a:latin typeface="+mn-lt"/>
                <a:cs typeface="Calibri Light" panose="020F0302020204030204" pitchFamily="34" charset="0"/>
              </a:rPr>
              <a:t>obiectele</a:t>
            </a:r>
            <a:r>
              <a:rPr lang="en-GB" sz="1800" dirty="0">
                <a:latin typeface="+mn-lt"/>
                <a:cs typeface="Calibri Light" panose="020F0302020204030204" pitchFamily="34" charset="0"/>
              </a:rPr>
              <a:t> de o </a:t>
            </a:r>
            <a:r>
              <a:rPr lang="en-GB" sz="1800" dirty="0" err="1">
                <a:latin typeface="+mn-lt"/>
                <a:cs typeface="Calibri Light" panose="020F0302020204030204" pitchFamily="34" charset="0"/>
              </a:rPr>
              <a:t>mie</a:t>
            </a:r>
            <a:r>
              <a:rPr lang="en-GB" sz="1800" dirty="0">
                <a:latin typeface="+mn-lt"/>
                <a:cs typeface="Calibri Light" panose="020F0302020204030204" pitchFamily="34" charset="0"/>
              </a:rPr>
              <a:t> de </a:t>
            </a:r>
            <a:r>
              <a:rPr lang="en-GB" sz="1800" dirty="0" err="1">
                <a:latin typeface="+mn-lt"/>
                <a:cs typeface="Calibri Light" panose="020F0302020204030204" pitchFamily="34" charset="0"/>
              </a:rPr>
              <a:t>ori</a:t>
            </a:r>
            <a:r>
              <a:rPr lang="en-GB" sz="1800" dirty="0">
                <a:latin typeface="+mn-lt"/>
                <a:cs typeface="Calibri Light" panose="020F0302020204030204" pitchFamily="34" charset="0"/>
              </a:rPr>
              <a:t>, le place </a:t>
            </a:r>
            <a:r>
              <a:rPr lang="en-GB" sz="1800" dirty="0" err="1">
                <a:latin typeface="+mn-lt"/>
                <a:cs typeface="Calibri Light" panose="020F0302020204030204" pitchFamily="34" charset="0"/>
              </a:rPr>
              <a:t>să</a:t>
            </a:r>
            <a:r>
              <a:rPr lang="en-GB" sz="1800" dirty="0">
                <a:latin typeface="+mn-lt"/>
                <a:cs typeface="Calibri Light" panose="020F0302020204030204" pitchFamily="34" charset="0"/>
              </a:rPr>
              <a:t> </a:t>
            </a:r>
            <a:r>
              <a:rPr lang="en-GB" sz="1800" dirty="0" err="1">
                <a:latin typeface="+mn-lt"/>
                <a:cs typeface="Calibri Light" panose="020F0302020204030204" pitchFamily="34" charset="0"/>
              </a:rPr>
              <a:t>creeze</a:t>
            </a:r>
            <a:r>
              <a:rPr lang="en-GB" sz="1800" dirty="0">
                <a:latin typeface="+mn-lt"/>
                <a:cs typeface="Calibri Light" panose="020F0302020204030204" pitchFamily="34" charset="0"/>
              </a:rPr>
              <a:t>... </a:t>
            </a:r>
            <a:r>
              <a:rPr lang="en-GB" sz="1800" dirty="0" err="1">
                <a:latin typeface="+mn-lt"/>
                <a:cs typeface="Calibri Light" panose="020F0302020204030204" pitchFamily="34" charset="0"/>
              </a:rPr>
              <a:t>este</a:t>
            </a:r>
            <a:r>
              <a:rPr lang="en-GB" sz="1800" dirty="0">
                <a:latin typeface="+mn-lt"/>
                <a:cs typeface="Calibri Light" panose="020F0302020204030204" pitchFamily="34" charset="0"/>
              </a:rPr>
              <a:t> </a:t>
            </a:r>
            <a:r>
              <a:rPr lang="en-GB" sz="1800" dirty="0" err="1">
                <a:latin typeface="+mn-lt"/>
                <a:cs typeface="Calibri Light" panose="020F0302020204030204" pitchFamily="34" charset="0"/>
              </a:rPr>
              <a:t>modul</a:t>
            </a:r>
            <a:r>
              <a:rPr lang="en-GB" sz="1800" dirty="0">
                <a:latin typeface="+mn-lt"/>
                <a:cs typeface="Calibri Light" panose="020F0302020204030204" pitchFamily="34" charset="0"/>
              </a:rPr>
              <a:t> lor de a </a:t>
            </a:r>
            <a:r>
              <a:rPr lang="en-GB" sz="1800" dirty="0" err="1">
                <a:latin typeface="+mn-lt"/>
                <a:cs typeface="Calibri Light" panose="020F0302020204030204" pitchFamily="34" charset="0"/>
              </a:rPr>
              <a:t>explora</a:t>
            </a:r>
            <a:r>
              <a:rPr lang="en-GB" sz="1800" dirty="0">
                <a:latin typeface="+mn-lt"/>
                <a:cs typeface="Calibri Light" panose="020F0302020204030204" pitchFamily="34" charset="0"/>
              </a:rPr>
              <a:t> </a:t>
            </a:r>
            <a:r>
              <a:rPr lang="en-GB" sz="1800" dirty="0" err="1">
                <a:latin typeface="+mn-lt"/>
                <a:cs typeface="Calibri Light" panose="020F0302020204030204" pitchFamily="34" charset="0"/>
              </a:rPr>
              <a:t>lumea</a:t>
            </a:r>
            <a:r>
              <a:rPr lang="en-GB" sz="1800" dirty="0">
                <a:latin typeface="+mn-lt"/>
                <a:cs typeface="Calibri Light" panose="020F0302020204030204" pitchFamily="34" charset="0"/>
              </a:rPr>
              <a:t>, de a o </a:t>
            </a:r>
            <a:r>
              <a:rPr lang="en-GB" sz="1800" dirty="0" err="1">
                <a:latin typeface="+mn-lt"/>
                <a:cs typeface="Calibri Light" panose="020F0302020204030204" pitchFamily="34" charset="0"/>
              </a:rPr>
              <a:t>cunoaște</a:t>
            </a:r>
            <a:r>
              <a:rPr lang="en-GB" sz="1800" dirty="0">
                <a:latin typeface="+mn-lt"/>
                <a:cs typeface="Calibri Light" panose="020F0302020204030204" pitchFamily="34" charset="0"/>
              </a:rPr>
              <a:t>”</a:t>
            </a:r>
          </a:p>
          <a:p>
            <a:r>
              <a:rPr lang="en-GB" sz="1800" dirty="0">
                <a:latin typeface="+mn-lt"/>
                <a:cs typeface="Calibri Light" panose="020F0302020204030204" pitchFamily="34" charset="0"/>
              </a:rPr>
              <a:t>Cu </a:t>
            </a:r>
            <a:r>
              <a:rPr lang="ro-RO" sz="1800" dirty="0">
                <a:latin typeface="+mn-lt"/>
                <a:cs typeface="Calibri Light" panose="020F0302020204030204" pitchFamily="34" charset="0"/>
              </a:rPr>
              <a:t>sprijin</a:t>
            </a:r>
            <a:r>
              <a:rPr lang="en-GB" sz="1800" dirty="0">
                <a:latin typeface="+mn-lt"/>
                <a:cs typeface="Calibri Light" panose="020F0302020204030204" pitchFamily="34" charset="0"/>
              </a:rPr>
              <a:t> </a:t>
            </a:r>
            <a:r>
              <a:rPr lang="en-GB" sz="1800" dirty="0" err="1">
                <a:latin typeface="+mn-lt"/>
                <a:cs typeface="Calibri Light" panose="020F0302020204030204" pitchFamily="34" charset="0"/>
              </a:rPr>
              <a:t>și</a:t>
            </a:r>
            <a:r>
              <a:rPr lang="en-GB" sz="1800" dirty="0">
                <a:latin typeface="+mn-lt"/>
                <a:cs typeface="Calibri Light" panose="020F0302020204030204" pitchFamily="34" charset="0"/>
              </a:rPr>
              <a:t> </a:t>
            </a:r>
            <a:r>
              <a:rPr lang="en-GB" sz="1800" dirty="0" err="1">
                <a:latin typeface="+mn-lt"/>
                <a:cs typeface="Calibri Light" panose="020F0302020204030204" pitchFamily="34" charset="0"/>
              </a:rPr>
              <a:t>îndrumare</a:t>
            </a:r>
            <a:r>
              <a:rPr lang="ro-RO" sz="1800" dirty="0">
                <a:latin typeface="+mn-lt"/>
                <a:cs typeface="Calibri Light" panose="020F0302020204030204" pitchFamily="34" charset="0"/>
              </a:rPr>
              <a:t>, puteți obține</a:t>
            </a:r>
            <a:r>
              <a:rPr lang="en-GB" sz="1800" dirty="0">
                <a:latin typeface="+mn-lt"/>
                <a:cs typeface="Calibri Light" panose="020F0302020204030204" pitchFamily="34" charset="0"/>
              </a:rPr>
              <a:t> </a:t>
            </a:r>
            <a:r>
              <a:rPr lang="en-GB" sz="1800" dirty="0" err="1">
                <a:latin typeface="+mn-lt"/>
                <a:cs typeface="Calibri Light" panose="020F0302020204030204" pitchFamily="34" charset="0"/>
              </a:rPr>
              <a:t>această</a:t>
            </a:r>
            <a:r>
              <a:rPr lang="en-GB" sz="1800" dirty="0">
                <a:latin typeface="+mn-lt"/>
                <a:cs typeface="Calibri Light" panose="020F0302020204030204" pitchFamily="34" charset="0"/>
              </a:rPr>
              <a:t> </a:t>
            </a:r>
            <a:r>
              <a:rPr lang="en-GB" sz="1800" dirty="0" err="1">
                <a:latin typeface="+mn-lt"/>
                <a:cs typeface="Calibri Light" panose="020F0302020204030204" pitchFamily="34" charset="0"/>
              </a:rPr>
              <a:t>emoție</a:t>
            </a:r>
            <a:endParaRPr lang="en-GB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DADD86-661E-146E-8CBE-C1073FAF840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5" name="Picture 3" descr="C:\Users\usuario\Documents\EUGENIA\Congreso AEESME20222\foto dactilo.jpg">
            <a:extLst>
              <a:ext uri="{FF2B5EF4-FFF2-40B4-BE49-F238E27FC236}">
                <a16:creationId xmlns:a16="http://schemas.microsoft.com/office/drawing/2014/main" id="{A0E692AD-3BB9-94B4-DED3-0BA8B978B82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10850"/>
            <a:ext cx="3254896" cy="369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261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1C87E-0DBE-EBCE-6069-813100A48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975" y="611725"/>
            <a:ext cx="6757800" cy="663881"/>
          </a:xfrm>
        </p:spPr>
        <p:txBody>
          <a:bodyPr/>
          <a:lstStyle/>
          <a:p>
            <a:r>
              <a:rPr lang="x-none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‘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Toți</a:t>
            </a:r>
            <a:r>
              <a:rPr lang="en-US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copiii</a:t>
            </a:r>
            <a:r>
              <a:rPr lang="en-US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sunt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artiști</a:t>
            </a:r>
            <a:r>
              <a:rPr lang="en-US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Problema</a:t>
            </a:r>
            <a:r>
              <a:rPr lang="en-US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este</a:t>
            </a:r>
            <a:r>
              <a:rPr lang="en-US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cum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să</a:t>
            </a:r>
            <a:r>
              <a:rPr lang="en-US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rămână</a:t>
            </a:r>
            <a:r>
              <a:rPr lang="en-US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arti</a:t>
            </a:r>
            <a:r>
              <a:rPr lang="ro-RO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ști</a:t>
            </a:r>
            <a:r>
              <a:rPr lang="en-US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după</a:t>
            </a:r>
            <a:r>
              <a:rPr lang="en-US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ce</a:t>
            </a:r>
            <a:r>
              <a:rPr lang="en-US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cre</a:t>
            </a:r>
            <a:r>
              <a:rPr lang="ro-RO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sc</a:t>
            </a:r>
            <a:r>
              <a:rPr lang="x-none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.’</a:t>
            </a:r>
            <a:r>
              <a:rPr lang="x-non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*</a:t>
            </a:r>
            <a:br>
              <a:rPr lang="x-non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2826F-FE3F-300A-BA67-AADD22040F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E3A617-7B75-B9CC-49F7-DE888BFC0C21}"/>
              </a:ext>
            </a:extLst>
          </p:cNvPr>
          <p:cNvSpPr txBox="1"/>
          <p:nvPr/>
        </p:nvSpPr>
        <p:spPr>
          <a:xfrm>
            <a:off x="6436671" y="4688142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* Picasso </a:t>
            </a:r>
          </a:p>
        </p:txBody>
      </p:sp>
      <p:pic>
        <p:nvPicPr>
          <p:cNvPr id="6" name="Picture 5" descr="A picture containing person, indoor, skirt&#10;&#10;Description automatically generated">
            <a:extLst>
              <a:ext uri="{FF2B5EF4-FFF2-40B4-BE49-F238E27FC236}">
                <a16:creationId xmlns:a16="http://schemas.microsoft.com/office/drawing/2014/main" id="{B74602E0-392E-44DA-99E7-5A24BDA10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32" y="1330742"/>
            <a:ext cx="5731510" cy="3223895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F0D735-F38C-D665-EA0B-9AA9D4F9E266}"/>
              </a:ext>
            </a:extLst>
          </p:cNvPr>
          <p:cNvSpPr txBox="1"/>
          <p:nvPr/>
        </p:nvSpPr>
        <p:spPr>
          <a:xfrm>
            <a:off x="1617611" y="4609773"/>
            <a:ext cx="4752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</a:t>
            </a:r>
            <a:r>
              <a:rPr lang="en-US" sz="1200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Spitalul</a:t>
            </a:r>
            <a:r>
              <a:rPr lang="en-US" sz="12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Universitar</a:t>
            </a:r>
            <a:r>
              <a:rPr lang="en-US" sz="12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Son </a:t>
            </a:r>
            <a:r>
              <a:rPr lang="en-US" sz="1200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Espases</a:t>
            </a:r>
            <a:r>
              <a:rPr lang="en-US" sz="12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Secți</a:t>
            </a:r>
            <a:r>
              <a:rPr lang="ro-RO" sz="12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US" sz="12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en-US" sz="1200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psihiatrie</a:t>
            </a:r>
            <a:r>
              <a:rPr lang="en-US" sz="12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12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pediatrică</a:t>
            </a:r>
            <a:r>
              <a:rPr lang="en-US" sz="12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815013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BED02-CAD8-96DC-BD0A-A0B16A27F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Pictura</a:t>
            </a:r>
            <a:r>
              <a:rPr lang="en-GB" dirty="0"/>
              <a:t> cu </a:t>
            </a:r>
            <a:r>
              <a:rPr lang="en-GB" dirty="0" err="1"/>
              <a:t>degetele</a:t>
            </a:r>
            <a:r>
              <a:rPr lang="en-GB" dirty="0"/>
              <a:t> </a:t>
            </a:r>
            <a:r>
              <a:rPr lang="en-GB" dirty="0" err="1"/>
              <a:t>pentru</a:t>
            </a:r>
            <a:r>
              <a:rPr lang="en-GB" dirty="0"/>
              <a:t> </a:t>
            </a:r>
            <a:r>
              <a:rPr lang="en-GB" dirty="0" err="1"/>
              <a:t>pacienții</a:t>
            </a:r>
            <a:r>
              <a:rPr lang="en-GB" dirty="0"/>
              <a:t> cu </a:t>
            </a:r>
            <a:r>
              <a:rPr lang="ro-RO" dirty="0"/>
              <a:t>TA</a:t>
            </a:r>
            <a:endParaRPr lang="en-GB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E2DE9AD-C183-0984-2268-7A9B86A98F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4890888"/>
              </p:ext>
            </p:extLst>
          </p:nvPr>
        </p:nvGraphicFramePr>
        <p:xfrm>
          <a:off x="380999" y="1310850"/>
          <a:ext cx="8148026" cy="3832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3991B7-6892-DF4A-9A71-B214A0CF8D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35194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CD555-C6A3-47C4-D6FF-C2DEA95E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TERAPIA PRIN MUZICĂ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799F6C-FB18-DECE-91A7-C07C569C0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975" y="1705174"/>
            <a:ext cx="6757800" cy="3057225"/>
          </a:xfrm>
        </p:spPr>
        <p:txBody>
          <a:bodyPr/>
          <a:lstStyle/>
          <a:p>
            <a:pPr marL="76200" indent="0">
              <a:buNone/>
            </a:pPr>
            <a:r>
              <a:rPr lang="x-none" sz="1800" dirty="0">
                <a:effectLst/>
                <a:latin typeface="+mj-lt"/>
                <a:ea typeface="Times New Roman" panose="02020603050405020304" pitchFamily="18" charset="0"/>
              </a:rPr>
              <a:t>“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</a:rPr>
              <a:t>Terapia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</a:rPr>
              <a:t>prin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</a:rPr>
              <a:t>muzică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</a:rPr>
              <a:t>așa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 cum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</a:rPr>
              <a:t>este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</a:rPr>
              <a:t>definită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</a:rPr>
              <a:t>Federația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</a:rPr>
              <a:t>Mondială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 a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</a:rPr>
              <a:t>Terapiei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</a:rPr>
              <a:t>Muzicale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 (WFMT,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</a:rPr>
              <a:t>actualizare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 2011),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</a:rPr>
              <a:t>este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</a:rPr>
              <a:t>utilizarea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</a:rPr>
              <a:t>profesională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 a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</a:rPr>
              <a:t>muzicii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</a:rPr>
              <a:t>și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 a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</a:rPr>
              <a:t>elementelor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 sale ca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</a:rPr>
              <a:t>intervenție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</a:rPr>
              <a:t>în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</a:rPr>
              <a:t>medii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</a:rPr>
              <a:t>medicale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</a:rPr>
              <a:t>educaționale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</a:rPr>
              <a:t>și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 de zi cu zi cu </a:t>
            </a:r>
            <a:r>
              <a:rPr lang="ro-RO" sz="1800" dirty="0">
                <a:effectLst/>
                <a:latin typeface="+mj-lt"/>
                <a:ea typeface="Times New Roman" panose="02020603050405020304" pitchFamily="18" charset="0"/>
              </a:rPr>
              <a:t>persoane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</a:rPr>
              <a:t>grupuri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</a:rPr>
              <a:t>familii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</a:rPr>
              <a:t>sau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</a:rPr>
              <a:t>comunități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 care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</a:rPr>
              <a:t>caută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</a:rPr>
              <a:t>să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</a:rPr>
              <a:t>își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+mj-lt"/>
                <a:ea typeface="Times New Roman" panose="02020603050405020304" pitchFamily="18" charset="0"/>
              </a:rPr>
              <a:t>optimizeze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</a:rPr>
              <a:t>calitatea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</a:rPr>
              <a:t>vieții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</a:rPr>
              <a:t>și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</a:rPr>
              <a:t>să</a:t>
            </a:r>
            <a:r>
              <a:rPr lang="ro-RO" sz="1800" dirty="0">
                <a:latin typeface="+mj-lt"/>
                <a:ea typeface="Times New Roman" panose="02020603050405020304" pitchFamily="18" charset="0"/>
              </a:rPr>
              <a:t>-și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</a:rPr>
              <a:t>îmbunătățească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</a:rPr>
              <a:t>sănătatea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</a:rPr>
              <a:t>și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</a:rPr>
              <a:t>bunăstarea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</a:rPr>
              <a:t>fizică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</a:rPr>
              <a:t>socială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</a:rPr>
              <a:t>comunicativă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</a:rPr>
              <a:t>emoțională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</a:rPr>
              <a:t>intelectuală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</a:rPr>
              <a:t>și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</a:rPr>
              <a:t>spirituală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</a:rPr>
              <a:t>Cercetarea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</a:rPr>
              <a:t>practica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</a:rPr>
              <a:t>educația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</a:rPr>
              <a:t>și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</a:rPr>
              <a:t>formarea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</a:rPr>
              <a:t>clinică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</a:rPr>
              <a:t>în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</a:rPr>
              <a:t>terapi</a:t>
            </a:r>
            <a:r>
              <a:rPr lang="ro-RO" sz="1800" dirty="0">
                <a:effectLst/>
                <a:latin typeface="+mj-lt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</a:rPr>
              <a:t>prin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</a:rPr>
              <a:t>muzică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 se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</a:rPr>
              <a:t>bazează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 pe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</a:rPr>
              <a:t>standarde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</a:rPr>
              <a:t>profesionale</a:t>
            </a:r>
            <a:r>
              <a:rPr lang="ro-RO" sz="1800" dirty="0">
                <a:effectLst/>
                <a:latin typeface="+mj-lt"/>
                <a:ea typeface="Times New Roman" panose="02020603050405020304" pitchFamily="18" charset="0"/>
              </a:rPr>
              <a:t>,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</a:rPr>
              <a:t>în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</a:rPr>
              <a:t>funcție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</a:rPr>
              <a:t>contexte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</a:rPr>
              <a:t>culturale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</a:rPr>
              <a:t>sociale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</a:rPr>
              <a:t>și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Times New Roman" panose="02020603050405020304" pitchFamily="18" charset="0"/>
              </a:rPr>
              <a:t>politice</a:t>
            </a:r>
            <a:r>
              <a:rPr lang="x-none" sz="1800" dirty="0">
                <a:effectLst/>
                <a:latin typeface="+mj-lt"/>
                <a:ea typeface="Times New Roman" panose="02020603050405020304" pitchFamily="18" charset="0"/>
              </a:rPr>
              <a:t>”</a:t>
            </a:r>
            <a:r>
              <a:rPr lang="x-none" dirty="0">
                <a:effectLst/>
                <a:latin typeface="+mj-lt"/>
              </a:rPr>
              <a:t> </a:t>
            </a:r>
            <a:endParaRPr lang="en-GB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21A3CA-C87F-D037-5614-39ADEDF1D2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97067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43284-39F6-F2A1-5CCC-0337C4575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Muzica ajută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85C62D-F0C7-3625-A618-291B0183F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975" y="1310850"/>
            <a:ext cx="6757800" cy="3441299"/>
          </a:xfrm>
        </p:spPr>
        <p:txBody>
          <a:bodyPr/>
          <a:lstStyle/>
          <a:p>
            <a:pPr marL="76200" indent="0">
              <a:buNone/>
            </a:pPr>
            <a:r>
              <a:rPr lang="x-none" sz="1800" dirty="0">
                <a:latin typeface="+mn-lt"/>
                <a:ea typeface="Times New Roman" panose="02020603050405020304" pitchFamily="18" charset="0"/>
              </a:rPr>
              <a:t>1.</a:t>
            </a:r>
            <a:r>
              <a:rPr lang="ro-RO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+mn-lt"/>
                <a:ea typeface="Times New Roman" panose="02020603050405020304" pitchFamily="18" charset="0"/>
              </a:rPr>
              <a:t>la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Times New Roman" panose="02020603050405020304" pitchFamily="18" charset="0"/>
              </a:rPr>
              <a:t>ameliora</a:t>
            </a:r>
            <a:r>
              <a:rPr lang="ro-RO" sz="1800" dirty="0">
                <a:effectLst/>
                <a:latin typeface="+mn-lt"/>
                <a:ea typeface="Times New Roman" panose="02020603050405020304" pitchFamily="18" charset="0"/>
              </a:rPr>
              <a:t>rea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Times New Roman" panose="02020603050405020304" pitchFamily="18" charset="0"/>
              </a:rPr>
              <a:t>depresi</a:t>
            </a:r>
            <a:r>
              <a:rPr lang="ro-RO" sz="1800" dirty="0">
                <a:effectLst/>
                <a:latin typeface="+mn-lt"/>
                <a:ea typeface="Times New Roman" panose="02020603050405020304" pitchFamily="18" charset="0"/>
              </a:rPr>
              <a:t>ei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Times New Roman" panose="02020603050405020304" pitchFamily="18" charset="0"/>
              </a:rPr>
              <a:t>si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+mn-lt"/>
                <a:ea typeface="Times New Roman" panose="02020603050405020304" pitchFamily="18" charset="0"/>
              </a:rPr>
              <a:t>a </a:t>
            </a:r>
            <a:r>
              <a:rPr lang="en-US" sz="1800" dirty="0" err="1">
                <a:effectLst/>
                <a:latin typeface="+mn-lt"/>
                <a:ea typeface="Times New Roman" panose="02020603050405020304" pitchFamily="18" charset="0"/>
              </a:rPr>
              <a:t>anxiet</a:t>
            </a:r>
            <a:r>
              <a:rPr lang="ro-RO" sz="1800" dirty="0">
                <a:effectLst/>
                <a:latin typeface="+mn-lt"/>
                <a:ea typeface="Times New Roman" panose="02020603050405020304" pitchFamily="18" charset="0"/>
              </a:rPr>
              <a:t>ății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latin typeface="+mn-lt"/>
                <a:ea typeface="Times New Roman" panose="02020603050405020304" pitchFamily="18" charset="0"/>
              </a:rPr>
              <a:t>asociate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Times New Roman" panose="02020603050405020304" pitchFamily="18" charset="0"/>
              </a:rPr>
              <a:t>frecvent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cu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o</a:t>
            </a:r>
            <a:r>
              <a:rPr lang="en-US" sz="1800" dirty="0" err="1">
                <a:effectLst/>
                <a:latin typeface="+mn-lt"/>
                <a:ea typeface="Times New Roman" panose="02020603050405020304" pitchFamily="18" charset="0"/>
              </a:rPr>
              <a:t>bezitatea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+ </a:t>
            </a:r>
            <a:r>
              <a:rPr lang="en-US" sz="1800" dirty="0" err="1">
                <a:effectLst/>
                <a:latin typeface="+mn-lt"/>
                <a:ea typeface="Times New Roman" panose="02020603050405020304" pitchFamily="18" charset="0"/>
              </a:rPr>
              <a:t>stigmatizarea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Times New Roman" panose="02020603050405020304" pitchFamily="18" charset="0"/>
              </a:rPr>
              <a:t>afer</a:t>
            </a:r>
            <a:r>
              <a:rPr lang="ro-RO" sz="1800" dirty="0">
                <a:effectLst/>
                <a:latin typeface="+mn-lt"/>
                <a:ea typeface="Times New Roman" panose="02020603050405020304" pitchFamily="18" charset="0"/>
              </a:rPr>
              <a:t>entă)</a:t>
            </a:r>
            <a:endParaRPr lang="en-US" sz="18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76200" indent="0">
              <a:buNone/>
            </a:pPr>
            <a:r>
              <a:rPr lang="x-none" sz="1800" dirty="0">
                <a:latin typeface="+mn-lt"/>
                <a:ea typeface="Times New Roman" panose="02020603050405020304" pitchFamily="18" charset="0"/>
              </a:rPr>
              <a:t>2. </a:t>
            </a:r>
            <a:r>
              <a:rPr lang="ro-RO" sz="1800" dirty="0">
                <a:latin typeface="+mn-lt"/>
                <a:ea typeface="Times New Roman" panose="02020603050405020304" pitchFamily="18" charset="0"/>
              </a:rPr>
              <a:t>la </a:t>
            </a:r>
            <a:r>
              <a:rPr lang="ro-RO" sz="1800" dirty="0">
                <a:effectLst/>
                <a:latin typeface="+mn-lt"/>
                <a:ea typeface="Times New Roman" panose="02020603050405020304" pitchFamily="18" charset="0"/>
              </a:rPr>
              <a:t>relaxare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,</a:t>
            </a:r>
            <a:r>
              <a:rPr lang="ro-RO" sz="1800" dirty="0">
                <a:effectLst/>
                <a:latin typeface="+mn-lt"/>
                <a:ea typeface="Times New Roman" panose="02020603050405020304" pitchFamily="18" charset="0"/>
              </a:rPr>
              <a:t> pentru a î</a:t>
            </a:r>
            <a:r>
              <a:rPr lang="en-US" sz="1800" dirty="0" err="1">
                <a:effectLst/>
                <a:latin typeface="+mn-lt"/>
                <a:ea typeface="Times New Roman" panose="02020603050405020304" pitchFamily="18" charset="0"/>
              </a:rPr>
              <a:t>mbunătăț</a:t>
            </a:r>
            <a:r>
              <a:rPr lang="ro-RO" sz="1800" dirty="0">
                <a:effectLst/>
                <a:latin typeface="+mn-lt"/>
                <a:ea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Times New Roman" panose="02020603050405020304" pitchFamily="18" charset="0"/>
              </a:rPr>
              <a:t>somnul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Times New Roman" panose="02020603050405020304" pitchFamily="18" charset="0"/>
              </a:rPr>
              <a:t>și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Times New Roman" panose="02020603050405020304" pitchFamily="18" charset="0"/>
              </a:rPr>
              <a:t>odihna</a:t>
            </a:r>
            <a:r>
              <a:rPr lang="ro-RO" sz="1800" dirty="0">
                <a:latin typeface="+mn-lt"/>
                <a:ea typeface="Times New Roman" panose="02020603050405020304" pitchFamily="18" charset="0"/>
              </a:rPr>
              <a:t> și pentru a crea 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o </a:t>
            </a:r>
            <a:r>
              <a:rPr lang="en-US" sz="1800" dirty="0" err="1">
                <a:effectLst/>
                <a:latin typeface="+mn-lt"/>
                <a:ea typeface="Times New Roman" panose="02020603050405020304" pitchFamily="18" charset="0"/>
              </a:rPr>
              <a:t>identitate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Times New Roman" panose="02020603050405020304" pitchFamily="18" charset="0"/>
              </a:rPr>
              <a:t>și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stim</a:t>
            </a:r>
            <a:r>
              <a:rPr lang="ro-RO" sz="1800" dirty="0">
                <a:effectLst/>
                <a:latin typeface="+mn-lt"/>
                <a:ea typeface="Times New Roman" panose="02020603050405020304" pitchFamily="18" charset="0"/>
              </a:rPr>
              <a:t>ă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de sine </a:t>
            </a:r>
            <a:r>
              <a:rPr lang="en-US" sz="1800" dirty="0" err="1">
                <a:effectLst/>
                <a:latin typeface="+mn-lt"/>
                <a:ea typeface="Times New Roman" panose="02020603050405020304" pitchFamily="18" charset="0"/>
              </a:rPr>
              <a:t>corespunzătoare</a:t>
            </a:r>
            <a:r>
              <a:rPr lang="x-none" sz="1800" dirty="0">
                <a:effectLst/>
                <a:latin typeface="+mn-lt"/>
                <a:ea typeface="Times New Roman" panose="02020603050405020304" pitchFamily="18" charset="0"/>
              </a:rPr>
              <a:t>. </a:t>
            </a:r>
          </a:p>
          <a:p>
            <a:pPr marL="76200" indent="0">
              <a:buNone/>
            </a:pPr>
            <a:r>
              <a:rPr lang="en-US" sz="1800" dirty="0" err="1">
                <a:effectLst/>
                <a:latin typeface="+mn-lt"/>
                <a:ea typeface="Times New Roman" panose="02020603050405020304" pitchFamily="18" charset="0"/>
              </a:rPr>
              <a:t>Caută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Times New Roman" panose="02020603050405020304" pitchFamily="18" charset="0"/>
              </a:rPr>
              <a:t>să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Times New Roman" panose="02020603050405020304" pitchFamily="18" charset="0"/>
              </a:rPr>
              <a:t>dea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+mn-lt"/>
                <a:ea typeface="Times New Roman" panose="02020603050405020304" pitchFamily="18" charset="0"/>
              </a:rPr>
              <a:t>glas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Times New Roman" panose="02020603050405020304" pitchFamily="18" charset="0"/>
              </a:rPr>
              <a:t>vocii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Times New Roman" panose="02020603050405020304" pitchFamily="18" charset="0"/>
              </a:rPr>
              <a:t>interioare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Times New Roman" panose="02020603050405020304" pitchFamily="18" charset="0"/>
              </a:rPr>
              <a:t>sănătoase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care </a:t>
            </a:r>
            <a:r>
              <a:rPr lang="en-US" sz="1800" dirty="0" err="1">
                <a:effectLst/>
                <a:latin typeface="+mn-lt"/>
                <a:ea typeface="Times New Roman" panose="02020603050405020304" pitchFamily="18" charset="0"/>
              </a:rPr>
              <a:t>vrea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Times New Roman" panose="02020603050405020304" pitchFamily="18" charset="0"/>
              </a:rPr>
              <a:t>să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se </a:t>
            </a:r>
            <a:r>
              <a:rPr lang="en-US" sz="1800" dirty="0" err="1">
                <a:effectLst/>
                <a:latin typeface="+mn-lt"/>
                <a:ea typeface="Times New Roman" panose="02020603050405020304" pitchFamily="18" charset="0"/>
              </a:rPr>
              <a:t>vindece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+mn-lt"/>
                <a:ea typeface="Times New Roman" panose="02020603050405020304" pitchFamily="18" charset="0"/>
              </a:rPr>
              <a:t>să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Times New Roman" panose="02020603050405020304" pitchFamily="18" charset="0"/>
              </a:rPr>
              <a:t>reducă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Times New Roman" panose="02020603050405020304" pitchFamily="18" charset="0"/>
              </a:rPr>
              <a:t>nivelul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latin typeface="+mn-lt"/>
                <a:ea typeface="Times New Roman" panose="02020603050405020304" pitchFamily="18" charset="0"/>
              </a:rPr>
              <a:t>stres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Times New Roman" panose="02020603050405020304" pitchFamily="18" charset="0"/>
              </a:rPr>
              <a:t>și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Times New Roman" panose="02020603050405020304" pitchFamily="18" charset="0"/>
              </a:rPr>
              <a:t>presiune</a:t>
            </a:r>
            <a:r>
              <a:rPr lang="x-none" sz="1800" dirty="0">
                <a:effectLst/>
                <a:latin typeface="+mn-lt"/>
                <a:ea typeface="Times New Roman" panose="02020603050405020304" pitchFamily="18" charset="0"/>
              </a:rPr>
              <a:t>. </a:t>
            </a:r>
          </a:p>
          <a:p>
            <a:pPr marL="76200" indent="0">
              <a:buNone/>
            </a:pPr>
            <a:r>
              <a:rPr lang="ro-RO" sz="1800" dirty="0">
                <a:latin typeface="+mn-lt"/>
                <a:ea typeface="Times New Roman" panose="02020603050405020304" pitchFamily="18" charset="0"/>
              </a:rPr>
              <a:t>Ș</a:t>
            </a:r>
            <a:r>
              <a:rPr lang="en-US" sz="1800" dirty="0" err="1">
                <a:effectLst/>
                <a:latin typeface="+mn-lt"/>
                <a:ea typeface="Times New Roman" panose="02020603050405020304" pitchFamily="18" charset="0"/>
              </a:rPr>
              <a:t>edin</a:t>
            </a:r>
            <a:r>
              <a:rPr lang="ro-RO" sz="1800" dirty="0">
                <a:effectLst/>
                <a:latin typeface="+mn-lt"/>
                <a:ea typeface="Times New Roman" panose="02020603050405020304" pitchFamily="18" charset="0"/>
              </a:rPr>
              <a:t>ț</a:t>
            </a:r>
            <a:r>
              <a:rPr lang="en-US" sz="1800" dirty="0" err="1">
                <a:effectLst/>
                <a:latin typeface="+mn-lt"/>
                <a:ea typeface="Times New Roman" panose="02020603050405020304" pitchFamily="18" charset="0"/>
              </a:rPr>
              <a:t>ele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de </a:t>
            </a:r>
            <a:r>
              <a:rPr lang="ro-RO" sz="1800" dirty="0">
                <a:effectLst/>
                <a:latin typeface="+mn-lt"/>
                <a:ea typeface="Times New Roman" panose="02020603050405020304" pitchFamily="18" charset="0"/>
              </a:rPr>
              <a:t>terapie prin </a:t>
            </a:r>
            <a:r>
              <a:rPr lang="en-US" sz="1800" dirty="0" err="1">
                <a:effectLst/>
                <a:latin typeface="+mn-lt"/>
                <a:ea typeface="Times New Roman" panose="02020603050405020304" pitchFamily="18" charset="0"/>
              </a:rPr>
              <a:t>muzic</a:t>
            </a:r>
            <a:r>
              <a:rPr lang="ro-RO" sz="1800" dirty="0">
                <a:effectLst/>
                <a:latin typeface="+mn-lt"/>
                <a:ea typeface="Times New Roman" panose="02020603050405020304" pitchFamily="18" charset="0"/>
              </a:rPr>
              <a:t>ă 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sunt </a:t>
            </a:r>
            <a:r>
              <a:rPr lang="en-US" sz="1800" dirty="0" err="1">
                <a:effectLst/>
                <a:latin typeface="+mn-lt"/>
                <a:ea typeface="Times New Roman" panose="02020603050405020304" pitchFamily="18" charset="0"/>
              </a:rPr>
              <a:t>percepute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ca </a:t>
            </a:r>
            <a:r>
              <a:rPr lang="ro-RO" sz="1800" dirty="0">
                <a:effectLst/>
                <a:latin typeface="+mn-lt"/>
                <a:ea typeface="Times New Roman" panose="02020603050405020304" pitchFamily="18" charset="0"/>
              </a:rPr>
              <a:t>o modalitate 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ludic</a:t>
            </a:r>
            <a:r>
              <a:rPr lang="ro-RO" sz="1800" dirty="0">
                <a:effectLst/>
                <a:latin typeface="+mn-lt"/>
                <a:ea typeface="Times New Roman" panose="02020603050405020304" pitchFamily="18" charset="0"/>
              </a:rPr>
              <a:t>ă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Times New Roman" panose="02020603050405020304" pitchFamily="18" charset="0"/>
              </a:rPr>
              <a:t>si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Times New Roman" panose="02020603050405020304" pitchFamily="18" charset="0"/>
              </a:rPr>
              <a:t>relaxa</a:t>
            </a:r>
            <a:r>
              <a:rPr lang="ro-RO" sz="1800" dirty="0">
                <a:effectLst/>
                <a:latin typeface="+mn-lt"/>
                <a:ea typeface="Times New Roman" panose="02020603050405020304" pitchFamily="18" charset="0"/>
              </a:rPr>
              <a:t>ntă de a reduce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sim</a:t>
            </a:r>
            <a:r>
              <a:rPr lang="ro-RO" sz="1800" dirty="0">
                <a:effectLst/>
                <a:latin typeface="+mn-lt"/>
                <a:ea typeface="Times New Roman" panose="02020603050405020304" pitchFamily="18" charset="0"/>
              </a:rPr>
              <a:t>țul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Times New Roman" panose="02020603050405020304" pitchFamily="18" charset="0"/>
              </a:rPr>
              <a:t>ridicolului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ro-RO" sz="1800" dirty="0">
                <a:effectLst/>
                <a:latin typeface="+mn-lt"/>
                <a:ea typeface="Times New Roman" panose="02020603050405020304" pitchFamily="18" charset="0"/>
              </a:rPr>
              <a:t>apelând la </a:t>
            </a:r>
            <a:r>
              <a:rPr lang="en-US" sz="1800" dirty="0" err="1">
                <a:effectLst/>
                <a:latin typeface="+mn-lt"/>
                <a:ea typeface="Times New Roman" panose="02020603050405020304" pitchFamily="18" charset="0"/>
              </a:rPr>
              <a:t>umor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Times New Roman" panose="02020603050405020304" pitchFamily="18" charset="0"/>
              </a:rPr>
              <a:t>si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+mn-lt"/>
                <a:ea typeface="Times New Roman" panose="02020603050405020304" pitchFamily="18" charset="0"/>
              </a:rPr>
              <a:t>la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Times New Roman" panose="02020603050405020304" pitchFamily="18" charset="0"/>
              </a:rPr>
              <a:t>crearea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Times New Roman" panose="02020603050405020304" pitchFamily="18" charset="0"/>
              </a:rPr>
              <a:t>unei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Times New Roman" panose="02020603050405020304" pitchFamily="18" charset="0"/>
              </a:rPr>
              <a:t>bune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leg</a:t>
            </a:r>
            <a:r>
              <a:rPr lang="ro-RO" sz="1800" dirty="0">
                <a:effectLst/>
                <a:latin typeface="+mn-lt"/>
                <a:ea typeface="Times New Roman" panose="02020603050405020304" pitchFamily="18" charset="0"/>
              </a:rPr>
              <a:t>ă</a:t>
            </a:r>
            <a:r>
              <a:rPr lang="en-US" sz="1800" dirty="0" err="1">
                <a:effectLst/>
                <a:latin typeface="+mn-lt"/>
                <a:ea typeface="Times New Roman" panose="02020603050405020304" pitchFamily="18" charset="0"/>
              </a:rPr>
              <a:t>turi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Times New Roman" panose="02020603050405020304" pitchFamily="18" charset="0"/>
              </a:rPr>
              <a:t>terapeutice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cu mu</a:t>
            </a:r>
            <a:r>
              <a:rPr lang="ro-RO" sz="1800" dirty="0">
                <a:effectLst/>
                <a:latin typeface="+mn-lt"/>
                <a:ea typeface="Times New Roman" panose="02020603050405020304" pitchFamily="18" charset="0"/>
              </a:rPr>
              <a:t>z</a:t>
            </a:r>
            <a:r>
              <a:rPr lang="en-US" sz="1800" dirty="0" err="1">
                <a:effectLst/>
                <a:latin typeface="+mn-lt"/>
                <a:ea typeface="Times New Roman" panose="02020603050405020304" pitchFamily="18" charset="0"/>
              </a:rPr>
              <a:t>icoterapeutul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Times New Roman" panose="02020603050405020304" pitchFamily="18" charset="0"/>
              </a:rPr>
              <a:t>profesionist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ro-RO" sz="1800" dirty="0">
                <a:latin typeface="+mn-lt"/>
                <a:ea typeface="Times New Roman" panose="02020603050405020304" pitchFamily="18" charset="0"/>
              </a:rPr>
              <a:t>ș</a:t>
            </a:r>
            <a:r>
              <a:rPr lang="en-US" sz="1800" dirty="0" err="1">
                <a:effectLst/>
                <a:latin typeface="+mn-lt"/>
                <a:ea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/</a:t>
            </a:r>
            <a:r>
              <a:rPr lang="en-US" sz="1800" dirty="0" err="1">
                <a:effectLst/>
                <a:latin typeface="+mn-lt"/>
                <a:ea typeface="Times New Roman" panose="02020603050405020304" pitchFamily="18" charset="0"/>
              </a:rPr>
              <a:t>sau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+mn-lt"/>
                <a:ea typeface="Times New Roman" panose="02020603050405020304" pitchFamily="18" charset="0"/>
              </a:rPr>
              <a:t>cu </a:t>
            </a:r>
            <a:r>
              <a:rPr lang="en-US" sz="1800" dirty="0" err="1">
                <a:effectLst/>
                <a:latin typeface="+mn-lt"/>
                <a:ea typeface="Times New Roman" panose="02020603050405020304" pitchFamily="18" charset="0"/>
              </a:rPr>
              <a:t>grupul</a:t>
            </a:r>
            <a:r>
              <a:rPr lang="x-none" sz="1800" dirty="0">
                <a:effectLst/>
                <a:latin typeface="+mn-lt"/>
                <a:ea typeface="Times New Roman" panose="02020603050405020304" pitchFamily="18" charset="0"/>
              </a:rPr>
              <a:t>. </a:t>
            </a:r>
            <a:endParaRPr lang="en-GB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EF5245-3F47-036F-722F-F0F0E771A1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80042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EC9DD-26C1-39A9-A67D-5E5193EE3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Terapia prin dans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5556AA-9808-23CF-E042-B6EF6562EE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D10ECC3-F83D-87B7-D782-3DFC17769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559" y="1481380"/>
            <a:ext cx="4980632" cy="32707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A9F804-C578-69A9-95F2-E9DF37B5F32D}"/>
              </a:ext>
            </a:extLst>
          </p:cNvPr>
          <p:cNvSpPr txBox="1"/>
          <p:nvPr/>
        </p:nvSpPr>
        <p:spPr>
          <a:xfrm>
            <a:off x="2661727" y="4791875"/>
            <a:ext cx="2664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1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Henri Matisse, </a:t>
            </a:r>
            <a:r>
              <a:rPr lang="x-none" sz="110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 danse</a:t>
            </a:r>
            <a:r>
              <a:rPr lang="x-none" sz="11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1909, </a:t>
            </a:r>
            <a:r>
              <a:rPr lang="es-E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(Wikipedia)</a:t>
            </a:r>
            <a:r>
              <a:rPr lang="x-none" sz="1100" dirty="0">
                <a:effectLst/>
              </a:rPr>
              <a:t> 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908653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86FD4-E285-B6C3-27C1-D95AC30F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Terapia prin dans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C3F364-2C97-EBCF-3350-C435EF918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310850"/>
            <a:ext cx="6991775" cy="3637164"/>
          </a:xfrm>
        </p:spPr>
        <p:txBody>
          <a:bodyPr/>
          <a:lstStyle/>
          <a:p>
            <a:r>
              <a:rPr lang="ro-RO" sz="2000" b="1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Terapia prin dans/mișcare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, </a:t>
            </a:r>
            <a:r>
              <a:rPr lang="ro-RO" sz="2000" dirty="0">
                <a:solidFill>
                  <a:srgbClr val="333333"/>
                </a:solidFill>
                <a:latin typeface="+mn-lt"/>
                <a:cs typeface="Calibri" panose="020F0502020204030204" pitchFamily="34" charset="0"/>
              </a:rPr>
              <a:t>d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enumită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 de 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obicei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 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pur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 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și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 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simplu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 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terapie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 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prin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 dans 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sau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 DMT, 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este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 un tip de 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terapie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 care 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folosește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 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mișcarea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 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pentru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 a 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ajuta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 </a:t>
            </a:r>
            <a:r>
              <a:rPr lang="ro-RO" sz="2000" dirty="0">
                <a:solidFill>
                  <a:srgbClr val="333333"/>
                </a:solidFill>
                <a:latin typeface="+mn-lt"/>
                <a:cs typeface="Calibri" panose="020F0502020204030204" pitchFamily="34" charset="0"/>
              </a:rPr>
              <a:t>oamenii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 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să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 </a:t>
            </a:r>
            <a:r>
              <a:rPr lang="ro-RO" sz="2000" b="0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obțină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 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integrarea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 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emoțională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, 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cognitivă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, 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fizică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 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și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 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socială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. 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Benefic</a:t>
            </a:r>
            <a:r>
              <a:rPr lang="ro-RO" sz="2000" b="0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ă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 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atât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 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pentru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 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sănătatea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 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fizică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, 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cât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 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și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 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pentru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 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sănătatea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 m</a:t>
            </a:r>
            <a:r>
              <a:rPr lang="ro-RO" sz="2000" b="0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i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ntală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, 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terapia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 </a:t>
            </a:r>
            <a:r>
              <a:rPr lang="ro-RO" sz="2000" b="0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prin 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dans 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poate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 fi 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folosită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 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pentru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 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reducerea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 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stresului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, 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prevenirea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 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bolilor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 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și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 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gestionarea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 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stării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 de spirit.</a:t>
            </a:r>
          </a:p>
          <a:p>
            <a:r>
              <a:rPr lang="ro-RO" sz="2000" b="0" i="0" dirty="0">
                <a:solidFill>
                  <a:srgbClr val="333333"/>
                </a:solidFill>
                <a:effectLst/>
                <a:latin typeface="+mn-lt"/>
              </a:rPr>
              <a:t>Profesioniștii folosesc terapia prin dans pentru a ajuta oamenii să-și îmbunătățească percepția propriului corp și stima de sine.</a:t>
            </a:r>
            <a:endParaRPr lang="en-GB" sz="20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BA9F5-CCA4-8DFE-51B3-9CC8813569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D09191-6617-10B3-A6B6-EC5268919182}"/>
              </a:ext>
            </a:extLst>
          </p:cNvPr>
          <p:cNvSpPr txBox="1"/>
          <p:nvPr/>
        </p:nvSpPr>
        <p:spPr>
          <a:xfrm>
            <a:off x="4932040" y="4371950"/>
            <a:ext cx="39604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https://</a:t>
            </a:r>
            <a:r>
              <a:rPr lang="en-GB" sz="1100" dirty="0" err="1"/>
              <a:t>www.goodtherapy.org</a:t>
            </a:r>
            <a:r>
              <a:rPr lang="en-GB" sz="1100" dirty="0"/>
              <a:t>/learn-about-therapy/types/dance-movement-therapy</a:t>
            </a:r>
          </a:p>
        </p:txBody>
      </p:sp>
    </p:spTree>
    <p:extLst>
      <p:ext uri="{BB962C8B-B14F-4D97-AF65-F5344CB8AC3E}">
        <p14:creationId xmlns:p14="http://schemas.microsoft.com/office/powerpoint/2010/main" val="2636511105"/>
      </p:ext>
    </p:extLst>
  </p:cSld>
  <p:clrMapOvr>
    <a:masterClrMapping/>
  </p:clrMapOvr>
</p:sld>
</file>

<file path=ppt/theme/theme1.xml><?xml version="1.0" encoding="utf-8"?>
<a:theme xmlns:a="http://schemas.openxmlformats.org/drawingml/2006/main" name="Caius template">
  <a:themeElements>
    <a:clrScheme name="Custom 347">
      <a:dk1>
        <a:srgbClr val="001F46"/>
      </a:dk1>
      <a:lt1>
        <a:srgbClr val="FFFFFF"/>
      </a:lt1>
      <a:dk2>
        <a:srgbClr val="748394"/>
      </a:dk2>
      <a:lt2>
        <a:srgbClr val="F0F3F7"/>
      </a:lt2>
      <a:accent1>
        <a:srgbClr val="4397EE"/>
      </a:accent1>
      <a:accent2>
        <a:srgbClr val="2170CC"/>
      </a:accent2>
      <a:accent3>
        <a:srgbClr val="154C8A"/>
      </a:accent3>
      <a:accent4>
        <a:srgbClr val="A9D039"/>
      </a:accent4>
      <a:accent5>
        <a:srgbClr val="14B9CA"/>
      </a:accent5>
      <a:accent6>
        <a:srgbClr val="DDE3EB"/>
      </a:accent6>
      <a:hlink>
        <a:srgbClr val="2170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2674</TotalTime>
  <Words>870</Words>
  <Application>Microsoft Office PowerPoint</Application>
  <PresentationFormat>On-screen Show (16:9)</PresentationFormat>
  <Paragraphs>60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Open Sans</vt:lpstr>
      <vt:lpstr>Barlow SemiBold</vt:lpstr>
      <vt:lpstr>Barlow Light</vt:lpstr>
      <vt:lpstr>Arial</vt:lpstr>
      <vt:lpstr>Calibri</vt:lpstr>
      <vt:lpstr>Barlow</vt:lpstr>
      <vt:lpstr>Times New Roman</vt:lpstr>
      <vt:lpstr>Caius template</vt:lpstr>
      <vt:lpstr>Utilizarea terapiei prin artă la pacienții cu TA–   Jonathan McFarland, Cristina Gonzalez, Mª Luisa Cuesta Santamaria, Isabel Maria Martin Ruiz, Eugenia Nadolu Velez, Eva Garcia Perea </vt:lpstr>
      <vt:lpstr>Terapii umanistice (arte)</vt:lpstr>
      <vt:lpstr>ARTELE PLASTICE</vt:lpstr>
      <vt:lpstr>‘Toți copiii sunt artiști. Problema este cum să rămână artiști după ce cresc.’ * </vt:lpstr>
      <vt:lpstr>Pictura cu degetele pentru pacienții cu TA</vt:lpstr>
      <vt:lpstr>TERAPIA PRIN MUZICĂ</vt:lpstr>
      <vt:lpstr>Muzica ajută</vt:lpstr>
      <vt:lpstr>Terapia prin dans</vt:lpstr>
      <vt:lpstr>Terapia prin dans</vt:lpstr>
      <vt:lpstr>De reținut</vt:lpstr>
      <vt:lpstr>Bibliografie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Connected 4 Health A Medical and Humanities-based Approach to Navigating Obesity and Eating Disorders (EDs) in Young People</dc:title>
  <dc:creator>Carlo Rais</dc:creator>
  <cp:lastModifiedBy>Anisoara Pop</cp:lastModifiedBy>
  <cp:revision>95</cp:revision>
  <dcterms:modified xsi:type="dcterms:W3CDTF">2023-06-07T19:33:37Z</dcterms:modified>
</cp:coreProperties>
</file>