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sldIdLst>
    <p:sldId id="257" r:id="rId2"/>
    <p:sldId id="258" r:id="rId3"/>
    <p:sldId id="280" r:id="rId4"/>
    <p:sldId id="261" r:id="rId5"/>
    <p:sldId id="279" r:id="rId6"/>
    <p:sldId id="281" r:id="rId7"/>
    <p:sldId id="282" r:id="rId8"/>
    <p:sldId id="283" r:id="rId9"/>
    <p:sldId id="284" r:id="rId10"/>
    <p:sldId id="285" r:id="rId11"/>
    <p:sldId id="286" r:id="rId12"/>
    <p:sldId id="287" r:id="rId13"/>
    <p:sldId id="288" r:id="rId14"/>
    <p:sldId id="289" r:id="rId15"/>
    <p:sldId id="290" r:id="rId16"/>
    <p:sldId id="295" r:id="rId17"/>
    <p:sldId id="291" r:id="rId18"/>
    <p:sldId id="292" r:id="rId19"/>
    <p:sldId id="293" r:id="rId20"/>
    <p:sldId id="294" r:id="rId21"/>
    <p:sldId id="297" r:id="rId22"/>
    <p:sldId id="298" r:id="rId23"/>
    <p:sldId id="305" r:id="rId24"/>
    <p:sldId id="306" r:id="rId25"/>
    <p:sldId id="278" r:id="rId26"/>
  </p:sldIdLst>
  <p:sldSz cx="12192000" cy="6858000"/>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8286418-1904-6885-7FB1-39D13D1B04D5}" name="Stevan Mijomanovic" initials="SM" userId="S::STEVAN.MIJOMANOVIC@nobelalgarve.com::e4e658d0-cd72-4a98-8000-9f7b50c8498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1"/>
    <p:restoredTop sz="96296"/>
  </p:normalViewPr>
  <p:slideViewPr>
    <p:cSldViewPr snapToGrid="0">
      <p:cViewPr varScale="1">
        <p:scale>
          <a:sx n="44" d="100"/>
          <a:sy n="44" d="100"/>
        </p:scale>
        <p:origin x="72" y="103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F7890B0-4DDB-CD46-A684-5E466B650FFD}" type="doc">
      <dgm:prSet loTypeId="urn:microsoft.com/office/officeart/2005/8/layout/vList3" loCatId="" qsTypeId="urn:microsoft.com/office/officeart/2005/8/quickstyle/simple1" qsCatId="simple" csTypeId="urn:microsoft.com/office/officeart/2005/8/colors/accent1_2" csCatId="accent1" phldr="1"/>
      <dgm:spPr/>
      <dgm:t>
        <a:bodyPr/>
        <a:lstStyle/>
        <a:p>
          <a:endParaRPr lang="en-GB"/>
        </a:p>
      </dgm:t>
    </dgm:pt>
    <dgm:pt modelId="{01D40844-9B5A-A241-B9EB-9367999E0B3F}">
      <dgm:prSet phldrT="[Text]"/>
      <dgm:spPr/>
      <dgm:t>
        <a:bodyPr/>
        <a:lstStyle/>
        <a:p>
          <a:pPr>
            <a:buNone/>
          </a:pPr>
          <a:r>
            <a:rPr lang="en-GB" dirty="0"/>
            <a:t>1. Define terms to promote clarity </a:t>
          </a:r>
        </a:p>
      </dgm:t>
    </dgm:pt>
    <dgm:pt modelId="{DD0F1BCB-925A-F34C-91AB-FAF30513A388}" type="parTrans" cxnId="{1A3CFC71-3B52-9948-B162-E0604989E9B7}">
      <dgm:prSet/>
      <dgm:spPr/>
      <dgm:t>
        <a:bodyPr/>
        <a:lstStyle/>
        <a:p>
          <a:endParaRPr lang="en-GB"/>
        </a:p>
      </dgm:t>
    </dgm:pt>
    <dgm:pt modelId="{7BE7A761-7638-DD42-B136-8E7E95A1F2D3}" type="sibTrans" cxnId="{1A3CFC71-3B52-9948-B162-E0604989E9B7}">
      <dgm:prSet/>
      <dgm:spPr/>
      <dgm:t>
        <a:bodyPr/>
        <a:lstStyle/>
        <a:p>
          <a:endParaRPr lang="en-GB"/>
        </a:p>
      </dgm:t>
    </dgm:pt>
    <dgm:pt modelId="{1CCD7EF0-B4E3-8045-A908-82320BB65786}">
      <dgm:prSet phldrT="[Text]"/>
      <dgm:spPr/>
      <dgm:t>
        <a:bodyPr/>
        <a:lstStyle/>
        <a:p>
          <a:pPr>
            <a:buNone/>
          </a:pPr>
          <a:r>
            <a:rPr lang="en-GB" dirty="0"/>
            <a:t>2. Repeat/Paraphrase </a:t>
          </a:r>
        </a:p>
      </dgm:t>
    </dgm:pt>
    <dgm:pt modelId="{C3A352C6-21C3-234B-B869-C051D5D3AF75}" type="parTrans" cxnId="{E57AB46D-4074-6640-9291-BA9491EF87C0}">
      <dgm:prSet/>
      <dgm:spPr/>
      <dgm:t>
        <a:bodyPr/>
        <a:lstStyle/>
        <a:p>
          <a:endParaRPr lang="en-GB"/>
        </a:p>
      </dgm:t>
    </dgm:pt>
    <dgm:pt modelId="{82360F68-4286-8F44-A639-4AEF9CDC2D78}" type="sibTrans" cxnId="{E57AB46D-4074-6640-9291-BA9491EF87C0}">
      <dgm:prSet/>
      <dgm:spPr/>
      <dgm:t>
        <a:bodyPr/>
        <a:lstStyle/>
        <a:p>
          <a:endParaRPr lang="en-GB"/>
        </a:p>
      </dgm:t>
    </dgm:pt>
    <dgm:pt modelId="{67604E3E-B765-3240-8D17-3259E5F3CEB5}">
      <dgm:prSet phldrT="[Text]"/>
      <dgm:spPr/>
      <dgm:t>
        <a:bodyPr/>
        <a:lstStyle/>
        <a:p>
          <a:pPr>
            <a:buNone/>
          </a:pPr>
          <a:r>
            <a:rPr lang="en-GB" dirty="0"/>
            <a:t>3. Do NOT interrupt</a:t>
          </a:r>
        </a:p>
      </dgm:t>
    </dgm:pt>
    <dgm:pt modelId="{94C43F4E-74B5-7743-9FAE-43FD8A61C0F5}" type="parTrans" cxnId="{ACBDD200-2F93-284B-871D-4F98C1E08357}">
      <dgm:prSet/>
      <dgm:spPr/>
      <dgm:t>
        <a:bodyPr/>
        <a:lstStyle/>
        <a:p>
          <a:endParaRPr lang="en-GB"/>
        </a:p>
      </dgm:t>
    </dgm:pt>
    <dgm:pt modelId="{08086A55-8E7D-6941-A3BB-1F69F20AAD72}" type="sibTrans" cxnId="{ACBDD200-2F93-284B-871D-4F98C1E08357}">
      <dgm:prSet/>
      <dgm:spPr/>
      <dgm:t>
        <a:bodyPr/>
        <a:lstStyle/>
        <a:p>
          <a:endParaRPr lang="en-GB"/>
        </a:p>
      </dgm:t>
    </dgm:pt>
    <dgm:pt modelId="{B89F65F2-B4B4-0141-8C41-BCD6021868A9}">
      <dgm:prSet/>
      <dgm:spPr/>
      <dgm:t>
        <a:bodyPr/>
        <a:lstStyle/>
        <a:p>
          <a:pPr>
            <a:buNone/>
          </a:pPr>
          <a:r>
            <a:rPr lang="en-GB" dirty="0"/>
            <a:t>4. Listen “between the lines”</a:t>
          </a:r>
        </a:p>
      </dgm:t>
    </dgm:pt>
    <dgm:pt modelId="{1343F353-B49D-784A-9B56-595EDE2BE09A}" type="parTrans" cxnId="{FE56C67A-70F4-8745-A4EE-C6316101F818}">
      <dgm:prSet/>
      <dgm:spPr/>
      <dgm:t>
        <a:bodyPr/>
        <a:lstStyle/>
        <a:p>
          <a:endParaRPr lang="en-GB"/>
        </a:p>
      </dgm:t>
    </dgm:pt>
    <dgm:pt modelId="{BAD66FE2-E5ED-E949-97A9-DA7797B8A3C2}" type="sibTrans" cxnId="{FE56C67A-70F4-8745-A4EE-C6316101F818}">
      <dgm:prSet/>
      <dgm:spPr/>
      <dgm:t>
        <a:bodyPr/>
        <a:lstStyle/>
        <a:p>
          <a:endParaRPr lang="en-GB"/>
        </a:p>
      </dgm:t>
    </dgm:pt>
    <dgm:pt modelId="{87FF70DF-5537-5949-81EE-D088F4649308}">
      <dgm:prSet/>
      <dgm:spPr/>
      <dgm:t>
        <a:bodyPr/>
        <a:lstStyle/>
        <a:p>
          <a:pPr>
            <a:buNone/>
          </a:pPr>
          <a:r>
            <a:rPr lang="en-GB" dirty="0"/>
            <a:t>5. Do NOT rush to fill silences </a:t>
          </a:r>
        </a:p>
      </dgm:t>
    </dgm:pt>
    <dgm:pt modelId="{31C7159A-795B-3F45-BE5B-5B45E323A39C}" type="parTrans" cxnId="{BE2F8114-7613-FF48-BF6E-1E69123D09B3}">
      <dgm:prSet/>
      <dgm:spPr/>
      <dgm:t>
        <a:bodyPr/>
        <a:lstStyle/>
        <a:p>
          <a:endParaRPr lang="en-GB"/>
        </a:p>
      </dgm:t>
    </dgm:pt>
    <dgm:pt modelId="{C7D915C9-A3FD-8243-97E0-BA2897AB12F7}" type="sibTrans" cxnId="{BE2F8114-7613-FF48-BF6E-1E69123D09B3}">
      <dgm:prSet/>
      <dgm:spPr/>
      <dgm:t>
        <a:bodyPr/>
        <a:lstStyle/>
        <a:p>
          <a:endParaRPr lang="en-GB"/>
        </a:p>
      </dgm:t>
    </dgm:pt>
    <dgm:pt modelId="{00B1C1AB-B799-C543-8C29-57A18201FDED}">
      <dgm:prSet/>
      <dgm:spPr/>
      <dgm:t>
        <a:bodyPr/>
        <a:lstStyle/>
        <a:p>
          <a:pPr>
            <a:buNone/>
          </a:pPr>
          <a:r>
            <a:rPr lang="en-GB"/>
            <a:t>6. Feedback impressions </a:t>
          </a:r>
          <a:endParaRPr lang="en-GB" dirty="0"/>
        </a:p>
      </dgm:t>
    </dgm:pt>
    <dgm:pt modelId="{07E91517-547E-724E-A872-E786981DEAA4}" type="parTrans" cxnId="{3C7D7361-7B48-E242-8E4A-8D8205DC6B5E}">
      <dgm:prSet/>
      <dgm:spPr/>
      <dgm:t>
        <a:bodyPr/>
        <a:lstStyle/>
        <a:p>
          <a:endParaRPr lang="en-GB"/>
        </a:p>
      </dgm:t>
    </dgm:pt>
    <dgm:pt modelId="{8C94977D-AE3F-AE4B-A1EC-75F16872975C}" type="sibTrans" cxnId="{3C7D7361-7B48-E242-8E4A-8D8205DC6B5E}">
      <dgm:prSet/>
      <dgm:spPr/>
      <dgm:t>
        <a:bodyPr/>
        <a:lstStyle/>
        <a:p>
          <a:endParaRPr lang="en-GB"/>
        </a:p>
      </dgm:t>
    </dgm:pt>
    <dgm:pt modelId="{77BC1287-F853-8B4D-AD7C-D36D93A5B2E3}" type="pres">
      <dgm:prSet presAssocID="{1F7890B0-4DDB-CD46-A684-5E466B650FFD}" presName="linearFlow" presStyleCnt="0">
        <dgm:presLayoutVars>
          <dgm:dir/>
          <dgm:resizeHandles val="exact"/>
        </dgm:presLayoutVars>
      </dgm:prSet>
      <dgm:spPr/>
    </dgm:pt>
    <dgm:pt modelId="{8B14EAA9-9D5D-3F4B-8441-E03805813C87}" type="pres">
      <dgm:prSet presAssocID="{01D40844-9B5A-A241-B9EB-9367999E0B3F}" presName="composite" presStyleCnt="0"/>
      <dgm:spPr/>
    </dgm:pt>
    <dgm:pt modelId="{20A2A320-0240-E74F-AF89-75EDD3C3D8CA}" type="pres">
      <dgm:prSet presAssocID="{01D40844-9B5A-A241-B9EB-9367999E0B3F}" presName="imgShp" presStyleLbl="fgImgPlace1" presStyleIdx="0" presStyleCnt="6"/>
      <dgm:spPr/>
    </dgm:pt>
    <dgm:pt modelId="{36D21C34-231C-1445-9430-844A50E38C4D}" type="pres">
      <dgm:prSet presAssocID="{01D40844-9B5A-A241-B9EB-9367999E0B3F}" presName="txShp" presStyleLbl="node1" presStyleIdx="0" presStyleCnt="6">
        <dgm:presLayoutVars>
          <dgm:bulletEnabled val="1"/>
        </dgm:presLayoutVars>
      </dgm:prSet>
      <dgm:spPr/>
    </dgm:pt>
    <dgm:pt modelId="{774ABA87-6655-D148-B215-BFF4CD62D7D8}" type="pres">
      <dgm:prSet presAssocID="{7BE7A761-7638-DD42-B136-8E7E95A1F2D3}" presName="spacing" presStyleCnt="0"/>
      <dgm:spPr/>
    </dgm:pt>
    <dgm:pt modelId="{A3A5F937-3023-A548-9944-1BFE2BDF8630}" type="pres">
      <dgm:prSet presAssocID="{1CCD7EF0-B4E3-8045-A908-82320BB65786}" presName="composite" presStyleCnt="0"/>
      <dgm:spPr/>
    </dgm:pt>
    <dgm:pt modelId="{F956119E-4EE9-9C4F-82ED-9A890596290C}" type="pres">
      <dgm:prSet presAssocID="{1CCD7EF0-B4E3-8045-A908-82320BB65786}" presName="imgShp" presStyleLbl="fgImgPlace1" presStyleIdx="1" presStyleCnt="6"/>
      <dgm:spPr/>
    </dgm:pt>
    <dgm:pt modelId="{01E2B833-007E-5844-87A5-7C5F674BCE4B}" type="pres">
      <dgm:prSet presAssocID="{1CCD7EF0-B4E3-8045-A908-82320BB65786}" presName="txShp" presStyleLbl="node1" presStyleIdx="1" presStyleCnt="6">
        <dgm:presLayoutVars>
          <dgm:bulletEnabled val="1"/>
        </dgm:presLayoutVars>
      </dgm:prSet>
      <dgm:spPr/>
    </dgm:pt>
    <dgm:pt modelId="{641165C9-46E9-724C-88A0-1176C9418C3D}" type="pres">
      <dgm:prSet presAssocID="{82360F68-4286-8F44-A639-4AEF9CDC2D78}" presName="spacing" presStyleCnt="0"/>
      <dgm:spPr/>
    </dgm:pt>
    <dgm:pt modelId="{73BD64E3-A7C7-D440-AD98-75351AC6F3EB}" type="pres">
      <dgm:prSet presAssocID="{67604E3E-B765-3240-8D17-3259E5F3CEB5}" presName="composite" presStyleCnt="0"/>
      <dgm:spPr/>
    </dgm:pt>
    <dgm:pt modelId="{878802BF-28FD-1943-83AA-56A19FD5F9BD}" type="pres">
      <dgm:prSet presAssocID="{67604E3E-B765-3240-8D17-3259E5F3CEB5}" presName="imgShp" presStyleLbl="fgImgPlace1" presStyleIdx="2" presStyleCnt="6"/>
      <dgm:spPr/>
    </dgm:pt>
    <dgm:pt modelId="{C4841CA9-1C21-8F4F-860C-DC6FDDA5AA12}" type="pres">
      <dgm:prSet presAssocID="{67604E3E-B765-3240-8D17-3259E5F3CEB5}" presName="txShp" presStyleLbl="node1" presStyleIdx="2" presStyleCnt="6">
        <dgm:presLayoutVars>
          <dgm:bulletEnabled val="1"/>
        </dgm:presLayoutVars>
      </dgm:prSet>
      <dgm:spPr/>
    </dgm:pt>
    <dgm:pt modelId="{7C48C1B1-15D9-7A46-8044-E19A6A776DC2}" type="pres">
      <dgm:prSet presAssocID="{08086A55-8E7D-6941-A3BB-1F69F20AAD72}" presName="spacing" presStyleCnt="0"/>
      <dgm:spPr/>
    </dgm:pt>
    <dgm:pt modelId="{7E2C55D9-53B9-BB4E-888A-2D6895F9D22E}" type="pres">
      <dgm:prSet presAssocID="{B89F65F2-B4B4-0141-8C41-BCD6021868A9}" presName="composite" presStyleCnt="0"/>
      <dgm:spPr/>
    </dgm:pt>
    <dgm:pt modelId="{9EAC5413-2357-E347-BB42-3B069E58104D}" type="pres">
      <dgm:prSet presAssocID="{B89F65F2-B4B4-0141-8C41-BCD6021868A9}" presName="imgShp" presStyleLbl="fgImgPlace1" presStyleIdx="3" presStyleCnt="6"/>
      <dgm:spPr/>
    </dgm:pt>
    <dgm:pt modelId="{13BD2B43-5EFA-7347-8E0F-83CEEB81AA7D}" type="pres">
      <dgm:prSet presAssocID="{B89F65F2-B4B4-0141-8C41-BCD6021868A9}" presName="txShp" presStyleLbl="node1" presStyleIdx="3" presStyleCnt="6">
        <dgm:presLayoutVars>
          <dgm:bulletEnabled val="1"/>
        </dgm:presLayoutVars>
      </dgm:prSet>
      <dgm:spPr/>
    </dgm:pt>
    <dgm:pt modelId="{E203A81D-537D-2B41-86C7-5A474EA167AE}" type="pres">
      <dgm:prSet presAssocID="{BAD66FE2-E5ED-E949-97A9-DA7797B8A3C2}" presName="spacing" presStyleCnt="0"/>
      <dgm:spPr/>
    </dgm:pt>
    <dgm:pt modelId="{6CA6D88B-60CA-BF4B-87D9-6FBE9C9BBC50}" type="pres">
      <dgm:prSet presAssocID="{87FF70DF-5537-5949-81EE-D088F4649308}" presName="composite" presStyleCnt="0"/>
      <dgm:spPr/>
    </dgm:pt>
    <dgm:pt modelId="{1E1A5654-09D6-A94F-B32D-B39A8CF3BB7B}" type="pres">
      <dgm:prSet presAssocID="{87FF70DF-5537-5949-81EE-D088F4649308}" presName="imgShp" presStyleLbl="fgImgPlace1" presStyleIdx="4" presStyleCnt="6"/>
      <dgm:spPr/>
    </dgm:pt>
    <dgm:pt modelId="{1FBF60A2-55C7-AC41-BEB4-519BE1F04A5D}" type="pres">
      <dgm:prSet presAssocID="{87FF70DF-5537-5949-81EE-D088F4649308}" presName="txShp" presStyleLbl="node1" presStyleIdx="4" presStyleCnt="6">
        <dgm:presLayoutVars>
          <dgm:bulletEnabled val="1"/>
        </dgm:presLayoutVars>
      </dgm:prSet>
      <dgm:spPr/>
    </dgm:pt>
    <dgm:pt modelId="{2F46C784-FDB2-7D4C-A0BD-B5CA078C2F64}" type="pres">
      <dgm:prSet presAssocID="{C7D915C9-A3FD-8243-97E0-BA2897AB12F7}" presName="spacing" presStyleCnt="0"/>
      <dgm:spPr/>
    </dgm:pt>
    <dgm:pt modelId="{B44AA862-D17E-3D40-BFB3-005450701A24}" type="pres">
      <dgm:prSet presAssocID="{00B1C1AB-B799-C543-8C29-57A18201FDED}" presName="composite" presStyleCnt="0"/>
      <dgm:spPr/>
    </dgm:pt>
    <dgm:pt modelId="{22442772-0645-124B-893C-5CAB9C015A4D}" type="pres">
      <dgm:prSet presAssocID="{00B1C1AB-B799-C543-8C29-57A18201FDED}" presName="imgShp" presStyleLbl="fgImgPlace1" presStyleIdx="5" presStyleCnt="6"/>
      <dgm:spPr/>
    </dgm:pt>
    <dgm:pt modelId="{791E616B-F5E2-C54D-86AF-1B994837EB40}" type="pres">
      <dgm:prSet presAssocID="{00B1C1AB-B799-C543-8C29-57A18201FDED}" presName="txShp" presStyleLbl="node1" presStyleIdx="5" presStyleCnt="6">
        <dgm:presLayoutVars>
          <dgm:bulletEnabled val="1"/>
        </dgm:presLayoutVars>
      </dgm:prSet>
      <dgm:spPr/>
    </dgm:pt>
  </dgm:ptLst>
  <dgm:cxnLst>
    <dgm:cxn modelId="{ACBDD200-2F93-284B-871D-4F98C1E08357}" srcId="{1F7890B0-4DDB-CD46-A684-5E466B650FFD}" destId="{67604E3E-B765-3240-8D17-3259E5F3CEB5}" srcOrd="2" destOrd="0" parTransId="{94C43F4E-74B5-7743-9FAE-43FD8A61C0F5}" sibTransId="{08086A55-8E7D-6941-A3BB-1F69F20AAD72}"/>
    <dgm:cxn modelId="{AC5CAF01-CBDD-304A-8F77-629F42380490}" type="presOf" srcId="{87FF70DF-5537-5949-81EE-D088F4649308}" destId="{1FBF60A2-55C7-AC41-BEB4-519BE1F04A5D}" srcOrd="0" destOrd="0" presId="urn:microsoft.com/office/officeart/2005/8/layout/vList3"/>
    <dgm:cxn modelId="{BE2F8114-7613-FF48-BF6E-1E69123D09B3}" srcId="{1F7890B0-4DDB-CD46-A684-5E466B650FFD}" destId="{87FF70DF-5537-5949-81EE-D088F4649308}" srcOrd="4" destOrd="0" parTransId="{31C7159A-795B-3F45-BE5B-5B45E323A39C}" sibTransId="{C7D915C9-A3FD-8243-97E0-BA2897AB12F7}"/>
    <dgm:cxn modelId="{B435F120-E7B6-6045-9050-C14F37C0971E}" type="presOf" srcId="{1CCD7EF0-B4E3-8045-A908-82320BB65786}" destId="{01E2B833-007E-5844-87A5-7C5F674BCE4B}" srcOrd="0" destOrd="0" presId="urn:microsoft.com/office/officeart/2005/8/layout/vList3"/>
    <dgm:cxn modelId="{3C7D7361-7B48-E242-8E4A-8D8205DC6B5E}" srcId="{1F7890B0-4DDB-CD46-A684-5E466B650FFD}" destId="{00B1C1AB-B799-C543-8C29-57A18201FDED}" srcOrd="5" destOrd="0" parTransId="{07E91517-547E-724E-A872-E786981DEAA4}" sibTransId="{8C94977D-AE3F-AE4B-A1EC-75F16872975C}"/>
    <dgm:cxn modelId="{EFC0F94C-B972-8B4F-9C38-CBC7F24C6961}" type="presOf" srcId="{00B1C1AB-B799-C543-8C29-57A18201FDED}" destId="{791E616B-F5E2-C54D-86AF-1B994837EB40}" srcOrd="0" destOrd="0" presId="urn:microsoft.com/office/officeart/2005/8/layout/vList3"/>
    <dgm:cxn modelId="{E57AB46D-4074-6640-9291-BA9491EF87C0}" srcId="{1F7890B0-4DDB-CD46-A684-5E466B650FFD}" destId="{1CCD7EF0-B4E3-8045-A908-82320BB65786}" srcOrd="1" destOrd="0" parTransId="{C3A352C6-21C3-234B-B869-C051D5D3AF75}" sibTransId="{82360F68-4286-8F44-A639-4AEF9CDC2D78}"/>
    <dgm:cxn modelId="{1A3CFC71-3B52-9948-B162-E0604989E9B7}" srcId="{1F7890B0-4DDB-CD46-A684-5E466B650FFD}" destId="{01D40844-9B5A-A241-B9EB-9367999E0B3F}" srcOrd="0" destOrd="0" parTransId="{DD0F1BCB-925A-F34C-91AB-FAF30513A388}" sibTransId="{7BE7A761-7638-DD42-B136-8E7E95A1F2D3}"/>
    <dgm:cxn modelId="{FE56C67A-70F4-8745-A4EE-C6316101F818}" srcId="{1F7890B0-4DDB-CD46-A684-5E466B650FFD}" destId="{B89F65F2-B4B4-0141-8C41-BCD6021868A9}" srcOrd="3" destOrd="0" parTransId="{1343F353-B49D-784A-9B56-595EDE2BE09A}" sibTransId="{BAD66FE2-E5ED-E949-97A9-DA7797B8A3C2}"/>
    <dgm:cxn modelId="{0A2AE684-E2E4-D441-A731-62583D5746D8}" type="presOf" srcId="{1F7890B0-4DDB-CD46-A684-5E466B650FFD}" destId="{77BC1287-F853-8B4D-AD7C-D36D93A5B2E3}" srcOrd="0" destOrd="0" presId="urn:microsoft.com/office/officeart/2005/8/layout/vList3"/>
    <dgm:cxn modelId="{F865AE89-31CA-E04D-A426-FF4026B45BBC}" type="presOf" srcId="{01D40844-9B5A-A241-B9EB-9367999E0B3F}" destId="{36D21C34-231C-1445-9430-844A50E38C4D}" srcOrd="0" destOrd="0" presId="urn:microsoft.com/office/officeart/2005/8/layout/vList3"/>
    <dgm:cxn modelId="{3CD8D78F-7A15-7546-B763-CA1154126549}" type="presOf" srcId="{B89F65F2-B4B4-0141-8C41-BCD6021868A9}" destId="{13BD2B43-5EFA-7347-8E0F-83CEEB81AA7D}" srcOrd="0" destOrd="0" presId="urn:microsoft.com/office/officeart/2005/8/layout/vList3"/>
    <dgm:cxn modelId="{52F163E2-F06F-874E-9ADC-C8433461795F}" type="presOf" srcId="{67604E3E-B765-3240-8D17-3259E5F3CEB5}" destId="{C4841CA9-1C21-8F4F-860C-DC6FDDA5AA12}" srcOrd="0" destOrd="0" presId="urn:microsoft.com/office/officeart/2005/8/layout/vList3"/>
    <dgm:cxn modelId="{BCC8CD71-8AB2-3A4D-B0E6-D222FA6F835B}" type="presParOf" srcId="{77BC1287-F853-8B4D-AD7C-D36D93A5B2E3}" destId="{8B14EAA9-9D5D-3F4B-8441-E03805813C87}" srcOrd="0" destOrd="0" presId="urn:microsoft.com/office/officeart/2005/8/layout/vList3"/>
    <dgm:cxn modelId="{01F1EF19-1EC9-DA47-AB42-6DA5D9A22337}" type="presParOf" srcId="{8B14EAA9-9D5D-3F4B-8441-E03805813C87}" destId="{20A2A320-0240-E74F-AF89-75EDD3C3D8CA}" srcOrd="0" destOrd="0" presId="urn:microsoft.com/office/officeart/2005/8/layout/vList3"/>
    <dgm:cxn modelId="{83223B56-D719-5249-A6B9-833AE0070343}" type="presParOf" srcId="{8B14EAA9-9D5D-3F4B-8441-E03805813C87}" destId="{36D21C34-231C-1445-9430-844A50E38C4D}" srcOrd="1" destOrd="0" presId="urn:microsoft.com/office/officeart/2005/8/layout/vList3"/>
    <dgm:cxn modelId="{900FBFF2-CF1A-434C-98BD-7A57D35BE878}" type="presParOf" srcId="{77BC1287-F853-8B4D-AD7C-D36D93A5B2E3}" destId="{774ABA87-6655-D148-B215-BFF4CD62D7D8}" srcOrd="1" destOrd="0" presId="urn:microsoft.com/office/officeart/2005/8/layout/vList3"/>
    <dgm:cxn modelId="{84769B27-1D34-E64E-B703-79902E114287}" type="presParOf" srcId="{77BC1287-F853-8B4D-AD7C-D36D93A5B2E3}" destId="{A3A5F937-3023-A548-9944-1BFE2BDF8630}" srcOrd="2" destOrd="0" presId="urn:microsoft.com/office/officeart/2005/8/layout/vList3"/>
    <dgm:cxn modelId="{6CD35E8B-6ECE-BB47-AAFF-50CF47646A5C}" type="presParOf" srcId="{A3A5F937-3023-A548-9944-1BFE2BDF8630}" destId="{F956119E-4EE9-9C4F-82ED-9A890596290C}" srcOrd="0" destOrd="0" presId="urn:microsoft.com/office/officeart/2005/8/layout/vList3"/>
    <dgm:cxn modelId="{D2E076C4-DCC7-2C47-B27F-B811AAD91551}" type="presParOf" srcId="{A3A5F937-3023-A548-9944-1BFE2BDF8630}" destId="{01E2B833-007E-5844-87A5-7C5F674BCE4B}" srcOrd="1" destOrd="0" presId="urn:microsoft.com/office/officeart/2005/8/layout/vList3"/>
    <dgm:cxn modelId="{3DC5CD8D-792D-3C48-9453-122852B3D0CA}" type="presParOf" srcId="{77BC1287-F853-8B4D-AD7C-D36D93A5B2E3}" destId="{641165C9-46E9-724C-88A0-1176C9418C3D}" srcOrd="3" destOrd="0" presId="urn:microsoft.com/office/officeart/2005/8/layout/vList3"/>
    <dgm:cxn modelId="{1C2A678D-B21E-614E-AEB7-DC9DA03A8FF4}" type="presParOf" srcId="{77BC1287-F853-8B4D-AD7C-D36D93A5B2E3}" destId="{73BD64E3-A7C7-D440-AD98-75351AC6F3EB}" srcOrd="4" destOrd="0" presId="urn:microsoft.com/office/officeart/2005/8/layout/vList3"/>
    <dgm:cxn modelId="{EAF6F3F5-3893-9E40-96BE-D84373300435}" type="presParOf" srcId="{73BD64E3-A7C7-D440-AD98-75351AC6F3EB}" destId="{878802BF-28FD-1943-83AA-56A19FD5F9BD}" srcOrd="0" destOrd="0" presId="urn:microsoft.com/office/officeart/2005/8/layout/vList3"/>
    <dgm:cxn modelId="{9B3AE4AF-79EE-F849-B960-990942C9BF43}" type="presParOf" srcId="{73BD64E3-A7C7-D440-AD98-75351AC6F3EB}" destId="{C4841CA9-1C21-8F4F-860C-DC6FDDA5AA12}" srcOrd="1" destOrd="0" presId="urn:microsoft.com/office/officeart/2005/8/layout/vList3"/>
    <dgm:cxn modelId="{7E768464-3F4B-CE46-BFD0-60A3A69611F4}" type="presParOf" srcId="{77BC1287-F853-8B4D-AD7C-D36D93A5B2E3}" destId="{7C48C1B1-15D9-7A46-8044-E19A6A776DC2}" srcOrd="5" destOrd="0" presId="urn:microsoft.com/office/officeart/2005/8/layout/vList3"/>
    <dgm:cxn modelId="{080B573D-47EC-134C-A27C-8CE0D4D5139B}" type="presParOf" srcId="{77BC1287-F853-8B4D-AD7C-D36D93A5B2E3}" destId="{7E2C55D9-53B9-BB4E-888A-2D6895F9D22E}" srcOrd="6" destOrd="0" presId="urn:microsoft.com/office/officeart/2005/8/layout/vList3"/>
    <dgm:cxn modelId="{AB93881A-FB6B-0B41-8D42-0CAF319F3AD7}" type="presParOf" srcId="{7E2C55D9-53B9-BB4E-888A-2D6895F9D22E}" destId="{9EAC5413-2357-E347-BB42-3B069E58104D}" srcOrd="0" destOrd="0" presId="urn:microsoft.com/office/officeart/2005/8/layout/vList3"/>
    <dgm:cxn modelId="{00E2D6DD-EBC4-894F-AB5A-D6B231A5D344}" type="presParOf" srcId="{7E2C55D9-53B9-BB4E-888A-2D6895F9D22E}" destId="{13BD2B43-5EFA-7347-8E0F-83CEEB81AA7D}" srcOrd="1" destOrd="0" presId="urn:microsoft.com/office/officeart/2005/8/layout/vList3"/>
    <dgm:cxn modelId="{4461CA29-27D8-624A-ABF3-D3A6F088F9FA}" type="presParOf" srcId="{77BC1287-F853-8B4D-AD7C-D36D93A5B2E3}" destId="{E203A81D-537D-2B41-86C7-5A474EA167AE}" srcOrd="7" destOrd="0" presId="urn:microsoft.com/office/officeart/2005/8/layout/vList3"/>
    <dgm:cxn modelId="{C9CB3E49-8AC0-7145-A448-89C34E9C8CEE}" type="presParOf" srcId="{77BC1287-F853-8B4D-AD7C-D36D93A5B2E3}" destId="{6CA6D88B-60CA-BF4B-87D9-6FBE9C9BBC50}" srcOrd="8" destOrd="0" presId="urn:microsoft.com/office/officeart/2005/8/layout/vList3"/>
    <dgm:cxn modelId="{67E3E392-112C-1A4B-8348-2E2137354A69}" type="presParOf" srcId="{6CA6D88B-60CA-BF4B-87D9-6FBE9C9BBC50}" destId="{1E1A5654-09D6-A94F-B32D-B39A8CF3BB7B}" srcOrd="0" destOrd="0" presId="urn:microsoft.com/office/officeart/2005/8/layout/vList3"/>
    <dgm:cxn modelId="{07095A3A-A7A5-6349-818C-6C65BAC2B94E}" type="presParOf" srcId="{6CA6D88B-60CA-BF4B-87D9-6FBE9C9BBC50}" destId="{1FBF60A2-55C7-AC41-BEB4-519BE1F04A5D}" srcOrd="1" destOrd="0" presId="urn:microsoft.com/office/officeart/2005/8/layout/vList3"/>
    <dgm:cxn modelId="{C0D4BF3D-AF66-474E-8C61-25539E3C2EB6}" type="presParOf" srcId="{77BC1287-F853-8B4D-AD7C-D36D93A5B2E3}" destId="{2F46C784-FDB2-7D4C-A0BD-B5CA078C2F64}" srcOrd="9" destOrd="0" presId="urn:microsoft.com/office/officeart/2005/8/layout/vList3"/>
    <dgm:cxn modelId="{A7490315-FE3D-604C-B1E0-6E83F9C5B274}" type="presParOf" srcId="{77BC1287-F853-8B4D-AD7C-D36D93A5B2E3}" destId="{B44AA862-D17E-3D40-BFB3-005450701A24}" srcOrd="10" destOrd="0" presId="urn:microsoft.com/office/officeart/2005/8/layout/vList3"/>
    <dgm:cxn modelId="{DDDB385D-2021-5340-8CE5-E5D174E40AAD}" type="presParOf" srcId="{B44AA862-D17E-3D40-BFB3-005450701A24}" destId="{22442772-0645-124B-893C-5CAB9C015A4D}" srcOrd="0" destOrd="0" presId="urn:microsoft.com/office/officeart/2005/8/layout/vList3"/>
    <dgm:cxn modelId="{8A2EF3B3-4368-944F-A542-D90366A6959D}" type="presParOf" srcId="{B44AA862-D17E-3D40-BFB3-005450701A24}" destId="{791E616B-F5E2-C54D-86AF-1B994837EB40}"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D21C34-231C-1445-9430-844A50E38C4D}">
      <dsp:nvSpPr>
        <dsp:cNvPr id="0" name=""/>
        <dsp:cNvSpPr/>
      </dsp:nvSpPr>
      <dsp:spPr>
        <a:xfrm rot="10800000">
          <a:off x="1443434" y="1228"/>
          <a:ext cx="5107767" cy="627566"/>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6739" tIns="95250" rIns="177800" bIns="95250" numCol="1" spcCol="1270" anchor="ctr" anchorCtr="0">
          <a:noAutofit/>
        </a:bodyPr>
        <a:lstStyle/>
        <a:p>
          <a:pPr marL="0" lvl="0" indent="0" algn="ctr" defTabSz="1111250">
            <a:lnSpc>
              <a:spcPct val="90000"/>
            </a:lnSpc>
            <a:spcBef>
              <a:spcPct val="0"/>
            </a:spcBef>
            <a:spcAft>
              <a:spcPct val="35000"/>
            </a:spcAft>
            <a:buNone/>
          </a:pPr>
          <a:r>
            <a:rPr lang="en-GB" sz="2500" kern="1200" dirty="0"/>
            <a:t>1. Define terms to promote clarity </a:t>
          </a:r>
        </a:p>
      </dsp:txBody>
      <dsp:txXfrm rot="10800000">
        <a:off x="1600325" y="1228"/>
        <a:ext cx="4950876" cy="627566"/>
      </dsp:txXfrm>
    </dsp:sp>
    <dsp:sp modelId="{20A2A320-0240-E74F-AF89-75EDD3C3D8CA}">
      <dsp:nvSpPr>
        <dsp:cNvPr id="0" name=""/>
        <dsp:cNvSpPr/>
      </dsp:nvSpPr>
      <dsp:spPr>
        <a:xfrm>
          <a:off x="1129651" y="1228"/>
          <a:ext cx="627566" cy="627566"/>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1E2B833-007E-5844-87A5-7C5F674BCE4B}">
      <dsp:nvSpPr>
        <dsp:cNvPr id="0" name=""/>
        <dsp:cNvSpPr/>
      </dsp:nvSpPr>
      <dsp:spPr>
        <a:xfrm rot="10800000">
          <a:off x="1443434" y="816128"/>
          <a:ext cx="5107767" cy="627566"/>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6739" tIns="95250" rIns="177800" bIns="95250" numCol="1" spcCol="1270" anchor="ctr" anchorCtr="0">
          <a:noAutofit/>
        </a:bodyPr>
        <a:lstStyle/>
        <a:p>
          <a:pPr marL="0" lvl="0" indent="0" algn="ctr" defTabSz="1111250">
            <a:lnSpc>
              <a:spcPct val="90000"/>
            </a:lnSpc>
            <a:spcBef>
              <a:spcPct val="0"/>
            </a:spcBef>
            <a:spcAft>
              <a:spcPct val="35000"/>
            </a:spcAft>
            <a:buNone/>
          </a:pPr>
          <a:r>
            <a:rPr lang="en-GB" sz="2500" kern="1200" dirty="0"/>
            <a:t>2. Repeat/Paraphrase </a:t>
          </a:r>
        </a:p>
      </dsp:txBody>
      <dsp:txXfrm rot="10800000">
        <a:off x="1600325" y="816128"/>
        <a:ext cx="4950876" cy="627566"/>
      </dsp:txXfrm>
    </dsp:sp>
    <dsp:sp modelId="{F956119E-4EE9-9C4F-82ED-9A890596290C}">
      <dsp:nvSpPr>
        <dsp:cNvPr id="0" name=""/>
        <dsp:cNvSpPr/>
      </dsp:nvSpPr>
      <dsp:spPr>
        <a:xfrm>
          <a:off x="1129651" y="816128"/>
          <a:ext cx="627566" cy="627566"/>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4841CA9-1C21-8F4F-860C-DC6FDDA5AA12}">
      <dsp:nvSpPr>
        <dsp:cNvPr id="0" name=""/>
        <dsp:cNvSpPr/>
      </dsp:nvSpPr>
      <dsp:spPr>
        <a:xfrm rot="10800000">
          <a:off x="1443434" y="1631028"/>
          <a:ext cx="5107767" cy="627566"/>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6739" tIns="95250" rIns="177800" bIns="95250" numCol="1" spcCol="1270" anchor="ctr" anchorCtr="0">
          <a:noAutofit/>
        </a:bodyPr>
        <a:lstStyle/>
        <a:p>
          <a:pPr marL="0" lvl="0" indent="0" algn="ctr" defTabSz="1111250">
            <a:lnSpc>
              <a:spcPct val="90000"/>
            </a:lnSpc>
            <a:spcBef>
              <a:spcPct val="0"/>
            </a:spcBef>
            <a:spcAft>
              <a:spcPct val="35000"/>
            </a:spcAft>
            <a:buNone/>
          </a:pPr>
          <a:r>
            <a:rPr lang="en-GB" sz="2500" kern="1200" dirty="0"/>
            <a:t>3. Do NOT interrupt</a:t>
          </a:r>
        </a:p>
      </dsp:txBody>
      <dsp:txXfrm rot="10800000">
        <a:off x="1600325" y="1631028"/>
        <a:ext cx="4950876" cy="627566"/>
      </dsp:txXfrm>
    </dsp:sp>
    <dsp:sp modelId="{878802BF-28FD-1943-83AA-56A19FD5F9BD}">
      <dsp:nvSpPr>
        <dsp:cNvPr id="0" name=""/>
        <dsp:cNvSpPr/>
      </dsp:nvSpPr>
      <dsp:spPr>
        <a:xfrm>
          <a:off x="1129651" y="1631028"/>
          <a:ext cx="627566" cy="627566"/>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3BD2B43-5EFA-7347-8E0F-83CEEB81AA7D}">
      <dsp:nvSpPr>
        <dsp:cNvPr id="0" name=""/>
        <dsp:cNvSpPr/>
      </dsp:nvSpPr>
      <dsp:spPr>
        <a:xfrm rot="10800000">
          <a:off x="1443434" y="2445928"/>
          <a:ext cx="5107767" cy="627566"/>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6739" tIns="95250" rIns="177800" bIns="95250" numCol="1" spcCol="1270" anchor="ctr" anchorCtr="0">
          <a:noAutofit/>
        </a:bodyPr>
        <a:lstStyle/>
        <a:p>
          <a:pPr marL="0" lvl="0" indent="0" algn="ctr" defTabSz="1111250">
            <a:lnSpc>
              <a:spcPct val="90000"/>
            </a:lnSpc>
            <a:spcBef>
              <a:spcPct val="0"/>
            </a:spcBef>
            <a:spcAft>
              <a:spcPct val="35000"/>
            </a:spcAft>
            <a:buNone/>
          </a:pPr>
          <a:r>
            <a:rPr lang="en-GB" sz="2500" kern="1200" dirty="0"/>
            <a:t>4. Listen “between the lines”</a:t>
          </a:r>
        </a:p>
      </dsp:txBody>
      <dsp:txXfrm rot="10800000">
        <a:off x="1600325" y="2445928"/>
        <a:ext cx="4950876" cy="627566"/>
      </dsp:txXfrm>
    </dsp:sp>
    <dsp:sp modelId="{9EAC5413-2357-E347-BB42-3B069E58104D}">
      <dsp:nvSpPr>
        <dsp:cNvPr id="0" name=""/>
        <dsp:cNvSpPr/>
      </dsp:nvSpPr>
      <dsp:spPr>
        <a:xfrm>
          <a:off x="1129651" y="2445928"/>
          <a:ext cx="627566" cy="627566"/>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FBF60A2-55C7-AC41-BEB4-519BE1F04A5D}">
      <dsp:nvSpPr>
        <dsp:cNvPr id="0" name=""/>
        <dsp:cNvSpPr/>
      </dsp:nvSpPr>
      <dsp:spPr>
        <a:xfrm rot="10800000">
          <a:off x="1443434" y="3260828"/>
          <a:ext cx="5107767" cy="627566"/>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6739" tIns="95250" rIns="177800" bIns="95250" numCol="1" spcCol="1270" anchor="ctr" anchorCtr="0">
          <a:noAutofit/>
        </a:bodyPr>
        <a:lstStyle/>
        <a:p>
          <a:pPr marL="0" lvl="0" indent="0" algn="ctr" defTabSz="1111250">
            <a:lnSpc>
              <a:spcPct val="90000"/>
            </a:lnSpc>
            <a:spcBef>
              <a:spcPct val="0"/>
            </a:spcBef>
            <a:spcAft>
              <a:spcPct val="35000"/>
            </a:spcAft>
            <a:buNone/>
          </a:pPr>
          <a:r>
            <a:rPr lang="en-GB" sz="2500" kern="1200" dirty="0"/>
            <a:t>5. Do NOT rush to fill silences </a:t>
          </a:r>
        </a:p>
      </dsp:txBody>
      <dsp:txXfrm rot="10800000">
        <a:off x="1600325" y="3260828"/>
        <a:ext cx="4950876" cy="627566"/>
      </dsp:txXfrm>
    </dsp:sp>
    <dsp:sp modelId="{1E1A5654-09D6-A94F-B32D-B39A8CF3BB7B}">
      <dsp:nvSpPr>
        <dsp:cNvPr id="0" name=""/>
        <dsp:cNvSpPr/>
      </dsp:nvSpPr>
      <dsp:spPr>
        <a:xfrm>
          <a:off x="1129651" y="3260828"/>
          <a:ext cx="627566" cy="627566"/>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91E616B-F5E2-C54D-86AF-1B994837EB40}">
      <dsp:nvSpPr>
        <dsp:cNvPr id="0" name=""/>
        <dsp:cNvSpPr/>
      </dsp:nvSpPr>
      <dsp:spPr>
        <a:xfrm rot="10800000">
          <a:off x="1443434" y="4075727"/>
          <a:ext cx="5107767" cy="627566"/>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6739" tIns="95250" rIns="177800" bIns="95250" numCol="1" spcCol="1270" anchor="ctr" anchorCtr="0">
          <a:noAutofit/>
        </a:bodyPr>
        <a:lstStyle/>
        <a:p>
          <a:pPr marL="0" lvl="0" indent="0" algn="ctr" defTabSz="1111250">
            <a:lnSpc>
              <a:spcPct val="90000"/>
            </a:lnSpc>
            <a:spcBef>
              <a:spcPct val="0"/>
            </a:spcBef>
            <a:spcAft>
              <a:spcPct val="35000"/>
            </a:spcAft>
            <a:buNone/>
          </a:pPr>
          <a:r>
            <a:rPr lang="en-GB" sz="2500" kern="1200"/>
            <a:t>6. Feedback impressions </a:t>
          </a:r>
          <a:endParaRPr lang="en-GB" sz="2500" kern="1200" dirty="0"/>
        </a:p>
      </dsp:txBody>
      <dsp:txXfrm rot="10800000">
        <a:off x="1600325" y="4075727"/>
        <a:ext cx="4950876" cy="627566"/>
      </dsp:txXfrm>
    </dsp:sp>
    <dsp:sp modelId="{22442772-0645-124B-893C-5CAB9C015A4D}">
      <dsp:nvSpPr>
        <dsp:cNvPr id="0" name=""/>
        <dsp:cNvSpPr/>
      </dsp:nvSpPr>
      <dsp:spPr>
        <a:xfrm>
          <a:off x="1129651" y="4075727"/>
          <a:ext cx="627566" cy="627566"/>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A018E4-12F5-074A-AB8C-59249DEB29E1}" type="datetimeFigureOut">
              <a:rPr lang="en-GB" smtClean="0"/>
              <a:t>24/05/2023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871BA5-B70F-5446-B484-BBC71331A4D2}" type="slidenum">
              <a:rPr lang="en-GB" smtClean="0"/>
              <a:t>‹nº›</a:t>
            </a:fld>
            <a:endParaRPr lang="en-GB"/>
          </a:p>
        </p:txBody>
      </p:sp>
    </p:spTree>
    <p:extLst>
      <p:ext uri="{BB962C8B-B14F-4D97-AF65-F5344CB8AC3E}">
        <p14:creationId xmlns:p14="http://schemas.microsoft.com/office/powerpoint/2010/main" val="3927308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g747fdb7cbc_0_14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9" name="Google Shape;499;g747fdb7cbc_0_14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177C5-F6EA-FE12-BDA9-26DA1E3CA569}"/>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885D5B23-0FE1-5E91-ED28-93B3CECADB1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82FDC08E-AD55-17C3-A9E4-685A1F33D9C4}"/>
              </a:ext>
            </a:extLst>
          </p:cNvPr>
          <p:cNvSpPr>
            <a:spLocks noGrp="1"/>
          </p:cNvSpPr>
          <p:nvPr>
            <p:ph type="dt" sz="half" idx="10"/>
          </p:nvPr>
        </p:nvSpPr>
        <p:spPr/>
        <p:txBody>
          <a:bodyPr/>
          <a:lstStyle/>
          <a:p>
            <a:fld id="{A251D0EB-05E7-634E-8369-D3FAA9FE967F}" type="datetimeFigureOut">
              <a:rPr lang="en-GB" smtClean="0"/>
              <a:t>24/05/2023</a:t>
            </a:fld>
            <a:endParaRPr lang="en-GB"/>
          </a:p>
        </p:txBody>
      </p:sp>
      <p:sp>
        <p:nvSpPr>
          <p:cNvPr id="5" name="Footer Placeholder 4">
            <a:extLst>
              <a:ext uri="{FF2B5EF4-FFF2-40B4-BE49-F238E27FC236}">
                <a16:creationId xmlns:a16="http://schemas.microsoft.com/office/drawing/2014/main" id="{50F0B45C-A689-59D7-1348-DA205667B09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DDC60FE-8394-52D9-F38D-16D9C6864C4B}"/>
              </a:ext>
            </a:extLst>
          </p:cNvPr>
          <p:cNvSpPr>
            <a:spLocks noGrp="1"/>
          </p:cNvSpPr>
          <p:nvPr>
            <p:ph type="sldNum" sz="quarter" idx="12"/>
          </p:nvPr>
        </p:nvSpPr>
        <p:spPr/>
        <p:txBody>
          <a:bodyPr/>
          <a:lstStyle/>
          <a:p>
            <a:fld id="{F054A9D9-3372-D74A-96C0-997B1AB34D4D}" type="slidenum">
              <a:rPr lang="en-GB" smtClean="0"/>
              <a:t>‹nº›</a:t>
            </a:fld>
            <a:endParaRPr lang="en-GB"/>
          </a:p>
        </p:txBody>
      </p:sp>
    </p:spTree>
    <p:extLst>
      <p:ext uri="{BB962C8B-B14F-4D97-AF65-F5344CB8AC3E}">
        <p14:creationId xmlns:p14="http://schemas.microsoft.com/office/powerpoint/2010/main" val="30289590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6D53E-9151-642B-982A-50B50C4E71F0}"/>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B34F25CC-B39C-9B1F-7992-635A3F75FF76}"/>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B1465E73-36BC-DD20-580F-297160CF4E3F}"/>
              </a:ext>
            </a:extLst>
          </p:cNvPr>
          <p:cNvSpPr>
            <a:spLocks noGrp="1"/>
          </p:cNvSpPr>
          <p:nvPr>
            <p:ph type="dt" sz="half" idx="10"/>
          </p:nvPr>
        </p:nvSpPr>
        <p:spPr/>
        <p:txBody>
          <a:bodyPr/>
          <a:lstStyle/>
          <a:p>
            <a:fld id="{A251D0EB-05E7-634E-8369-D3FAA9FE967F}" type="datetimeFigureOut">
              <a:rPr lang="en-GB" smtClean="0"/>
              <a:t>24/05/2023</a:t>
            </a:fld>
            <a:endParaRPr lang="en-GB"/>
          </a:p>
        </p:txBody>
      </p:sp>
      <p:sp>
        <p:nvSpPr>
          <p:cNvPr id="5" name="Footer Placeholder 4">
            <a:extLst>
              <a:ext uri="{FF2B5EF4-FFF2-40B4-BE49-F238E27FC236}">
                <a16:creationId xmlns:a16="http://schemas.microsoft.com/office/drawing/2014/main" id="{52082E64-622A-0D65-4F21-480B9EEB7FE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F89D732-CDF8-32EA-32FA-CED8E313E2B8}"/>
              </a:ext>
            </a:extLst>
          </p:cNvPr>
          <p:cNvSpPr>
            <a:spLocks noGrp="1"/>
          </p:cNvSpPr>
          <p:nvPr>
            <p:ph type="sldNum" sz="quarter" idx="12"/>
          </p:nvPr>
        </p:nvSpPr>
        <p:spPr/>
        <p:txBody>
          <a:bodyPr/>
          <a:lstStyle/>
          <a:p>
            <a:fld id="{F054A9D9-3372-D74A-96C0-997B1AB34D4D}" type="slidenum">
              <a:rPr lang="en-GB" smtClean="0"/>
              <a:t>‹nº›</a:t>
            </a:fld>
            <a:endParaRPr lang="en-GB"/>
          </a:p>
        </p:txBody>
      </p:sp>
    </p:spTree>
    <p:extLst>
      <p:ext uri="{BB962C8B-B14F-4D97-AF65-F5344CB8AC3E}">
        <p14:creationId xmlns:p14="http://schemas.microsoft.com/office/powerpoint/2010/main" val="8461015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7E6AA89-582D-3417-D155-237B522F0539}"/>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ACFD85D9-E77B-337C-F44C-857655A353EB}"/>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7058ADFE-87A1-76BF-A561-3093B0CDDECA}"/>
              </a:ext>
            </a:extLst>
          </p:cNvPr>
          <p:cNvSpPr>
            <a:spLocks noGrp="1"/>
          </p:cNvSpPr>
          <p:nvPr>
            <p:ph type="dt" sz="half" idx="10"/>
          </p:nvPr>
        </p:nvSpPr>
        <p:spPr/>
        <p:txBody>
          <a:bodyPr/>
          <a:lstStyle/>
          <a:p>
            <a:fld id="{A251D0EB-05E7-634E-8369-D3FAA9FE967F}" type="datetimeFigureOut">
              <a:rPr lang="en-GB" smtClean="0"/>
              <a:t>24/05/2023</a:t>
            </a:fld>
            <a:endParaRPr lang="en-GB"/>
          </a:p>
        </p:txBody>
      </p:sp>
      <p:sp>
        <p:nvSpPr>
          <p:cNvPr id="5" name="Footer Placeholder 4">
            <a:extLst>
              <a:ext uri="{FF2B5EF4-FFF2-40B4-BE49-F238E27FC236}">
                <a16:creationId xmlns:a16="http://schemas.microsoft.com/office/drawing/2014/main" id="{18286F60-2562-7281-9A23-74F97BB03CE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75FBBC0-EDA1-B3A5-2E2E-AD5F6A89D45B}"/>
              </a:ext>
            </a:extLst>
          </p:cNvPr>
          <p:cNvSpPr>
            <a:spLocks noGrp="1"/>
          </p:cNvSpPr>
          <p:nvPr>
            <p:ph type="sldNum" sz="quarter" idx="12"/>
          </p:nvPr>
        </p:nvSpPr>
        <p:spPr/>
        <p:txBody>
          <a:bodyPr/>
          <a:lstStyle/>
          <a:p>
            <a:fld id="{F054A9D9-3372-D74A-96C0-997B1AB34D4D}" type="slidenum">
              <a:rPr lang="en-GB" smtClean="0"/>
              <a:t>‹nº›</a:t>
            </a:fld>
            <a:endParaRPr lang="en-GB"/>
          </a:p>
        </p:txBody>
      </p:sp>
    </p:spTree>
    <p:extLst>
      <p:ext uri="{BB962C8B-B14F-4D97-AF65-F5344CB8AC3E}">
        <p14:creationId xmlns:p14="http://schemas.microsoft.com/office/powerpoint/2010/main" val="3254713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2"/>
          <p:cNvSpPr/>
          <p:nvPr/>
        </p:nvSpPr>
        <p:spPr>
          <a:xfrm>
            <a:off x="0" y="0"/>
            <a:ext cx="12192000" cy="6858000"/>
          </a:xfrm>
          <a:prstGeom prst="rect">
            <a:avLst/>
          </a:prstGeom>
          <a:gradFill>
            <a:gsLst>
              <a:gs pos="0">
                <a:srgbClr val="FFFFFF">
                  <a:alpha val="0"/>
                  <a:alpha val="46370"/>
                </a:srgbClr>
              </a:gs>
              <a:gs pos="50000">
                <a:srgbClr val="FFFFFF">
                  <a:alpha val="0"/>
                  <a:alpha val="46370"/>
                </a:srgbClr>
              </a:gs>
              <a:gs pos="100000">
                <a:schemeClr val="lt1">
                  <a:alpha val="46370"/>
                </a:schemeClr>
              </a:gs>
            </a:gsLst>
            <a:lin ang="5400012"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 name="Google Shape;11;p2"/>
          <p:cNvGrpSpPr/>
          <p:nvPr/>
        </p:nvGrpSpPr>
        <p:grpSpPr>
          <a:xfrm rot="10800000" flipH="1">
            <a:off x="455205" y="4166472"/>
            <a:ext cx="11735668" cy="2691633"/>
            <a:chOff x="-4395163" y="751996"/>
            <a:chExt cx="13539073" cy="3105254"/>
          </a:xfrm>
        </p:grpSpPr>
        <p:sp>
          <p:nvSpPr>
            <p:cNvPr id="12" name="Google Shape;12;p2"/>
            <p:cNvSpPr/>
            <p:nvPr/>
          </p:nvSpPr>
          <p:spPr>
            <a:xfrm>
              <a:off x="5833150" y="752100"/>
              <a:ext cx="743025" cy="3102950"/>
            </a:xfrm>
            <a:custGeom>
              <a:avLst/>
              <a:gdLst/>
              <a:ahLst/>
              <a:cxnLst/>
              <a:rect l="l" t="t" r="r" b="b"/>
              <a:pathLst>
                <a:path w="29721" h="124118" extrusionOk="0">
                  <a:moveTo>
                    <a:pt x="29559" y="0"/>
                  </a:moveTo>
                  <a:lnTo>
                    <a:pt x="0" y="21343"/>
                  </a:lnTo>
                  <a:lnTo>
                    <a:pt x="0" y="124118"/>
                  </a:lnTo>
                  <a:lnTo>
                    <a:pt x="29721" y="102879"/>
                  </a:lnTo>
                  <a:close/>
                </a:path>
              </a:pathLst>
            </a:custGeom>
            <a:solidFill>
              <a:schemeClr val="accent2"/>
            </a:solidFill>
            <a:ln>
              <a:noFill/>
            </a:ln>
          </p:spPr>
        </p:sp>
        <p:sp>
          <p:nvSpPr>
            <p:cNvPr id="13" name="Google Shape;13;p2"/>
            <p:cNvSpPr/>
            <p:nvPr/>
          </p:nvSpPr>
          <p:spPr>
            <a:xfrm>
              <a:off x="6572309" y="752088"/>
              <a:ext cx="2571600" cy="2571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4395163" y="1285649"/>
              <a:ext cx="10228800" cy="25716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5833500" y="751996"/>
              <a:ext cx="738775" cy="745525"/>
            </a:xfrm>
            <a:custGeom>
              <a:avLst/>
              <a:gdLst/>
              <a:ahLst/>
              <a:cxnLst/>
              <a:rect l="l" t="t" r="r" b="b"/>
              <a:pathLst>
                <a:path w="29551" h="29821" extrusionOk="0">
                  <a:moveTo>
                    <a:pt x="29397" y="0"/>
                  </a:moveTo>
                  <a:lnTo>
                    <a:pt x="64" y="21385"/>
                  </a:lnTo>
                  <a:lnTo>
                    <a:pt x="0" y="29821"/>
                  </a:lnTo>
                  <a:lnTo>
                    <a:pt x="29551" y="8625"/>
                  </a:lnTo>
                  <a:close/>
                </a:path>
              </a:pathLst>
            </a:custGeom>
            <a:solidFill>
              <a:srgbClr val="FFFFFF">
                <a:alpha val="11170"/>
              </a:srgbClr>
            </a:solidFill>
            <a:ln>
              <a:noFill/>
            </a:ln>
          </p:spPr>
        </p:sp>
        <p:sp>
          <p:nvSpPr>
            <p:cNvPr id="16" name="Google Shape;16;p2"/>
            <p:cNvSpPr/>
            <p:nvPr/>
          </p:nvSpPr>
          <p:spPr>
            <a:xfrm>
              <a:off x="6572284" y="752119"/>
              <a:ext cx="2571600" cy="211500"/>
            </a:xfrm>
            <a:prstGeom prst="rect">
              <a:avLst/>
            </a:pr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4395163" y="1285742"/>
              <a:ext cx="10228800" cy="211800"/>
            </a:xfrm>
            <a:prstGeom prst="rect">
              <a:avLst/>
            </a:pr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8" name="Google Shape;18;p2"/>
          <p:cNvSpPr txBox="1">
            <a:spLocks noGrp="1"/>
          </p:cNvSpPr>
          <p:nvPr>
            <p:ph type="ctrTitle"/>
          </p:nvPr>
        </p:nvSpPr>
        <p:spPr>
          <a:xfrm>
            <a:off x="819967" y="4166467"/>
            <a:ext cx="8078400" cy="2042800"/>
          </a:xfrm>
          <a:prstGeom prst="rect">
            <a:avLst/>
          </a:prstGeom>
        </p:spPr>
        <p:txBody>
          <a:bodyPr spcFirstLastPara="1" wrap="square" lIns="0" tIns="0" rIns="0" bIns="0" anchor="ctr" anchorCtr="0">
            <a:noAutofit/>
          </a:bodyPr>
          <a:lstStyle>
            <a:lvl1pPr lvl="0" rtl="0">
              <a:spcBef>
                <a:spcPts val="0"/>
              </a:spcBef>
              <a:spcAft>
                <a:spcPts val="0"/>
              </a:spcAft>
              <a:buSzPts val="4800"/>
              <a:buNone/>
              <a:defRPr sz="6400"/>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pic>
        <p:nvPicPr>
          <p:cNvPr id="19" name="Picture 1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20470" y="5243822"/>
            <a:ext cx="1552849" cy="873477"/>
          </a:xfrm>
          <a:prstGeom prst="rect">
            <a:avLst/>
          </a:prstGeom>
        </p:spPr>
      </p:pic>
    </p:spTree>
    <p:extLst>
      <p:ext uri="{BB962C8B-B14F-4D97-AF65-F5344CB8AC3E}">
        <p14:creationId xmlns:p14="http://schemas.microsoft.com/office/powerpoint/2010/main" val="37799462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70"/>
        <p:cNvGrpSpPr/>
        <p:nvPr/>
      </p:nvGrpSpPr>
      <p:grpSpPr>
        <a:xfrm>
          <a:off x="0" y="0"/>
          <a:ext cx="0" cy="0"/>
          <a:chOff x="0" y="0"/>
          <a:chExt cx="0" cy="0"/>
        </a:xfrm>
      </p:grpSpPr>
      <p:grpSp>
        <p:nvGrpSpPr>
          <p:cNvPr id="71" name="Google Shape;71;p7"/>
          <p:cNvGrpSpPr/>
          <p:nvPr/>
        </p:nvGrpSpPr>
        <p:grpSpPr>
          <a:xfrm>
            <a:off x="1" y="6349867"/>
            <a:ext cx="805329" cy="508133"/>
            <a:chOff x="0" y="4762400"/>
            <a:chExt cx="603997" cy="381100"/>
          </a:xfrm>
        </p:grpSpPr>
        <p:sp>
          <p:nvSpPr>
            <p:cNvPr id="72" name="Google Shape;72;p7"/>
            <p:cNvSpPr/>
            <p:nvPr/>
          </p:nvSpPr>
          <p:spPr>
            <a:xfrm>
              <a:off x="380497" y="4762400"/>
              <a:ext cx="223500" cy="3810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 name="Google Shape;73;p7"/>
            <p:cNvSpPr/>
            <p:nvPr/>
          </p:nvSpPr>
          <p:spPr>
            <a:xfrm>
              <a:off x="0" y="4762500"/>
              <a:ext cx="381000" cy="381000"/>
            </a:xfrm>
            <a:prstGeom prst="rect">
              <a:avLst/>
            </a:prstGeom>
            <a:gradFill>
              <a:gsLst>
                <a:gs pos="0">
                  <a:schemeClr val="accent6"/>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4" name="Google Shape;74;p7"/>
          <p:cNvGrpSpPr/>
          <p:nvPr/>
        </p:nvGrpSpPr>
        <p:grpSpPr>
          <a:xfrm>
            <a:off x="508001" y="0"/>
            <a:ext cx="11684148" cy="1747891"/>
            <a:chOff x="381000" y="0"/>
            <a:chExt cx="8763111" cy="1310918"/>
          </a:xfrm>
        </p:grpSpPr>
        <p:grpSp>
          <p:nvGrpSpPr>
            <p:cNvPr id="75" name="Google Shape;75;p7"/>
            <p:cNvGrpSpPr/>
            <p:nvPr/>
          </p:nvGrpSpPr>
          <p:grpSpPr>
            <a:xfrm>
              <a:off x="381000" y="0"/>
              <a:ext cx="8763111" cy="1310300"/>
              <a:chOff x="381000" y="0"/>
              <a:chExt cx="8763111" cy="1310300"/>
            </a:xfrm>
          </p:grpSpPr>
          <p:sp>
            <p:nvSpPr>
              <p:cNvPr id="76" name="Google Shape;76;p7"/>
              <p:cNvSpPr/>
              <p:nvPr/>
            </p:nvSpPr>
            <p:spPr>
              <a:xfrm>
                <a:off x="7371879" y="0"/>
                <a:ext cx="721985" cy="1310275"/>
              </a:xfrm>
              <a:custGeom>
                <a:avLst/>
                <a:gdLst/>
                <a:ahLst/>
                <a:cxnLst/>
                <a:rect l="l" t="t" r="r" b="b"/>
                <a:pathLst>
                  <a:path w="23660" h="52411" extrusionOk="0">
                    <a:moveTo>
                      <a:pt x="23655" y="0"/>
                    </a:moveTo>
                    <a:lnTo>
                      <a:pt x="0" y="15445"/>
                    </a:lnTo>
                    <a:lnTo>
                      <a:pt x="14" y="52411"/>
                    </a:lnTo>
                    <a:lnTo>
                      <a:pt x="23660" y="42172"/>
                    </a:lnTo>
                    <a:close/>
                  </a:path>
                </a:pathLst>
              </a:custGeom>
              <a:solidFill>
                <a:schemeClr val="accent2"/>
              </a:solidFill>
              <a:ln>
                <a:noFill/>
              </a:ln>
            </p:spPr>
          </p:sp>
          <p:sp>
            <p:nvSpPr>
              <p:cNvPr id="77" name="Google Shape;77;p7"/>
              <p:cNvSpPr/>
              <p:nvPr/>
            </p:nvSpPr>
            <p:spPr>
              <a:xfrm>
                <a:off x="8090211" y="0"/>
                <a:ext cx="1053900" cy="1053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 name="Google Shape;78;p7"/>
              <p:cNvSpPr/>
              <p:nvPr/>
            </p:nvSpPr>
            <p:spPr>
              <a:xfrm>
                <a:off x="381000" y="384200"/>
                <a:ext cx="6990900" cy="9261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9" name="Google Shape;79;p7"/>
            <p:cNvGrpSpPr/>
            <p:nvPr/>
          </p:nvGrpSpPr>
          <p:grpSpPr>
            <a:xfrm>
              <a:off x="381000" y="967217"/>
              <a:ext cx="8763100" cy="343701"/>
              <a:chOff x="381000" y="862358"/>
              <a:chExt cx="8763100" cy="576872"/>
            </a:xfrm>
          </p:grpSpPr>
          <p:sp>
            <p:nvSpPr>
              <p:cNvPr id="80" name="Google Shape;80;p7"/>
              <p:cNvSpPr/>
              <p:nvPr/>
            </p:nvSpPr>
            <p:spPr>
              <a:xfrm>
                <a:off x="7370250" y="863755"/>
                <a:ext cx="719800" cy="575475"/>
              </a:xfrm>
              <a:custGeom>
                <a:avLst/>
                <a:gdLst/>
                <a:ahLst/>
                <a:cxnLst/>
                <a:rect l="l" t="t" r="r" b="b"/>
                <a:pathLst>
                  <a:path w="28792" h="23019" extrusionOk="0">
                    <a:moveTo>
                      <a:pt x="28792" y="0"/>
                    </a:moveTo>
                    <a:lnTo>
                      <a:pt x="53" y="17878"/>
                    </a:lnTo>
                    <a:lnTo>
                      <a:pt x="0" y="23019"/>
                    </a:lnTo>
                    <a:lnTo>
                      <a:pt x="28792" y="5853"/>
                    </a:lnTo>
                    <a:close/>
                  </a:path>
                </a:pathLst>
              </a:custGeom>
              <a:solidFill>
                <a:srgbClr val="001F46">
                  <a:alpha val="20110"/>
                </a:srgbClr>
              </a:solidFill>
              <a:ln>
                <a:noFill/>
              </a:ln>
            </p:spPr>
          </p:sp>
          <p:sp>
            <p:nvSpPr>
              <p:cNvPr id="81" name="Google Shape;81;p7"/>
              <p:cNvSpPr/>
              <p:nvPr/>
            </p:nvSpPr>
            <p:spPr>
              <a:xfrm>
                <a:off x="8090200" y="862358"/>
                <a:ext cx="1053900" cy="1455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 name="Google Shape;82;p7"/>
              <p:cNvSpPr/>
              <p:nvPr/>
            </p:nvSpPr>
            <p:spPr>
              <a:xfrm>
                <a:off x="381000" y="1310303"/>
                <a:ext cx="6990900" cy="1278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83" name="Google Shape;83;p7"/>
          <p:cNvSpPr txBox="1">
            <a:spLocks noGrp="1"/>
          </p:cNvSpPr>
          <p:nvPr>
            <p:ph type="title"/>
          </p:nvPr>
        </p:nvSpPr>
        <p:spPr>
          <a:xfrm>
            <a:off x="819967" y="521800"/>
            <a:ext cx="9010400" cy="1226000"/>
          </a:xfrm>
          <a:prstGeom prst="rect">
            <a:avLst/>
          </a:prstGeom>
        </p:spPr>
        <p:txBody>
          <a:bodyPr spcFirstLastPara="1" wrap="square" lIns="0" tIns="0" rIns="0" bIns="0"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84" name="Google Shape;84;p7"/>
          <p:cNvSpPr txBox="1">
            <a:spLocks noGrp="1"/>
          </p:cNvSpPr>
          <p:nvPr>
            <p:ph type="body" idx="1"/>
          </p:nvPr>
        </p:nvSpPr>
        <p:spPr>
          <a:xfrm>
            <a:off x="805333" y="2273567"/>
            <a:ext cx="4247200" cy="3620800"/>
          </a:xfrm>
          <a:prstGeom prst="rect">
            <a:avLst/>
          </a:prstGeom>
        </p:spPr>
        <p:txBody>
          <a:bodyPr spcFirstLastPara="1" wrap="square" lIns="0" tIns="0" rIns="0" bIns="0" anchor="t" anchorCtr="0">
            <a:noAutofit/>
          </a:bodyPr>
          <a:lstStyle>
            <a:lvl1pPr marL="609585" lvl="0" indent="-491054" rtl="0">
              <a:spcBef>
                <a:spcPts val="800"/>
              </a:spcBef>
              <a:spcAft>
                <a:spcPts val="0"/>
              </a:spcAft>
              <a:buSzPts val="2200"/>
              <a:buChar char="▸"/>
              <a:defRPr sz="2933"/>
            </a:lvl1pPr>
            <a:lvl2pPr marL="1219170" lvl="1" indent="-491054" rtl="0">
              <a:spcBef>
                <a:spcPts val="0"/>
              </a:spcBef>
              <a:spcAft>
                <a:spcPts val="0"/>
              </a:spcAft>
              <a:buSzPts val="2200"/>
              <a:buChar char="▹"/>
              <a:defRPr sz="2933"/>
            </a:lvl2pPr>
            <a:lvl3pPr marL="1828754" lvl="2" indent="-491054" rtl="0">
              <a:spcBef>
                <a:spcPts val="0"/>
              </a:spcBef>
              <a:spcAft>
                <a:spcPts val="0"/>
              </a:spcAft>
              <a:buSzPts val="2200"/>
              <a:buChar char="■"/>
              <a:defRPr sz="2933"/>
            </a:lvl3pPr>
            <a:lvl4pPr marL="2438339" lvl="3" indent="-491054" rtl="0">
              <a:spcBef>
                <a:spcPts val="0"/>
              </a:spcBef>
              <a:spcAft>
                <a:spcPts val="0"/>
              </a:spcAft>
              <a:buSzPts val="2200"/>
              <a:buChar char="●"/>
              <a:defRPr sz="2933"/>
            </a:lvl4pPr>
            <a:lvl5pPr marL="3047924" lvl="4" indent="-491054" rtl="0">
              <a:spcBef>
                <a:spcPts val="0"/>
              </a:spcBef>
              <a:spcAft>
                <a:spcPts val="0"/>
              </a:spcAft>
              <a:buSzPts val="2200"/>
              <a:buChar char="○"/>
              <a:defRPr sz="2933"/>
            </a:lvl5pPr>
            <a:lvl6pPr marL="3657509" lvl="5" indent="-491054" rtl="0">
              <a:spcBef>
                <a:spcPts val="0"/>
              </a:spcBef>
              <a:spcAft>
                <a:spcPts val="0"/>
              </a:spcAft>
              <a:buSzPts val="2200"/>
              <a:buChar char="■"/>
              <a:defRPr sz="2933"/>
            </a:lvl6pPr>
            <a:lvl7pPr marL="4267093" lvl="6" indent="-491054" rtl="0">
              <a:spcBef>
                <a:spcPts val="0"/>
              </a:spcBef>
              <a:spcAft>
                <a:spcPts val="0"/>
              </a:spcAft>
              <a:buSzPts val="2200"/>
              <a:buChar char="●"/>
              <a:defRPr sz="2933"/>
            </a:lvl7pPr>
            <a:lvl8pPr marL="4876678" lvl="7" indent="-491054" rtl="0">
              <a:spcBef>
                <a:spcPts val="0"/>
              </a:spcBef>
              <a:spcAft>
                <a:spcPts val="0"/>
              </a:spcAft>
              <a:buSzPts val="2200"/>
              <a:buChar char="○"/>
              <a:defRPr sz="2933"/>
            </a:lvl8pPr>
            <a:lvl9pPr marL="5486263" lvl="8" indent="-491054" rtl="0">
              <a:spcBef>
                <a:spcPts val="0"/>
              </a:spcBef>
              <a:spcAft>
                <a:spcPts val="0"/>
              </a:spcAft>
              <a:buSzPts val="2200"/>
              <a:buChar char="■"/>
              <a:defRPr sz="2933"/>
            </a:lvl9pPr>
          </a:lstStyle>
          <a:p>
            <a:endParaRPr/>
          </a:p>
        </p:txBody>
      </p:sp>
      <p:sp>
        <p:nvSpPr>
          <p:cNvPr id="85" name="Google Shape;85;p7"/>
          <p:cNvSpPr txBox="1">
            <a:spLocks noGrp="1"/>
          </p:cNvSpPr>
          <p:nvPr>
            <p:ph type="body" idx="2"/>
          </p:nvPr>
        </p:nvSpPr>
        <p:spPr>
          <a:xfrm>
            <a:off x="5583171" y="2273567"/>
            <a:ext cx="4247200" cy="3620800"/>
          </a:xfrm>
          <a:prstGeom prst="rect">
            <a:avLst/>
          </a:prstGeom>
        </p:spPr>
        <p:txBody>
          <a:bodyPr spcFirstLastPara="1" wrap="square" lIns="0" tIns="0" rIns="0" bIns="0" anchor="t" anchorCtr="0">
            <a:noAutofit/>
          </a:bodyPr>
          <a:lstStyle>
            <a:lvl1pPr marL="609585" lvl="0" indent="-491054" rtl="0">
              <a:spcBef>
                <a:spcPts val="800"/>
              </a:spcBef>
              <a:spcAft>
                <a:spcPts val="0"/>
              </a:spcAft>
              <a:buSzPts val="2200"/>
              <a:buChar char="▸"/>
              <a:defRPr sz="2933"/>
            </a:lvl1pPr>
            <a:lvl2pPr marL="1219170" lvl="1" indent="-491054" rtl="0">
              <a:spcBef>
                <a:spcPts val="0"/>
              </a:spcBef>
              <a:spcAft>
                <a:spcPts val="0"/>
              </a:spcAft>
              <a:buSzPts val="2200"/>
              <a:buChar char="▹"/>
              <a:defRPr sz="2933"/>
            </a:lvl2pPr>
            <a:lvl3pPr marL="1828754" lvl="2" indent="-491054" rtl="0">
              <a:spcBef>
                <a:spcPts val="0"/>
              </a:spcBef>
              <a:spcAft>
                <a:spcPts val="0"/>
              </a:spcAft>
              <a:buSzPts val="2200"/>
              <a:buChar char="■"/>
              <a:defRPr sz="2933"/>
            </a:lvl3pPr>
            <a:lvl4pPr marL="2438339" lvl="3" indent="-491054" rtl="0">
              <a:spcBef>
                <a:spcPts val="0"/>
              </a:spcBef>
              <a:spcAft>
                <a:spcPts val="0"/>
              </a:spcAft>
              <a:buSzPts val="2200"/>
              <a:buChar char="●"/>
              <a:defRPr sz="2933"/>
            </a:lvl4pPr>
            <a:lvl5pPr marL="3047924" lvl="4" indent="-491054" rtl="0">
              <a:spcBef>
                <a:spcPts val="0"/>
              </a:spcBef>
              <a:spcAft>
                <a:spcPts val="0"/>
              </a:spcAft>
              <a:buSzPts val="2200"/>
              <a:buChar char="○"/>
              <a:defRPr sz="2933"/>
            </a:lvl5pPr>
            <a:lvl6pPr marL="3657509" lvl="5" indent="-491054" rtl="0">
              <a:spcBef>
                <a:spcPts val="0"/>
              </a:spcBef>
              <a:spcAft>
                <a:spcPts val="0"/>
              </a:spcAft>
              <a:buSzPts val="2200"/>
              <a:buChar char="■"/>
              <a:defRPr sz="2933"/>
            </a:lvl6pPr>
            <a:lvl7pPr marL="4267093" lvl="6" indent="-491054" rtl="0">
              <a:spcBef>
                <a:spcPts val="0"/>
              </a:spcBef>
              <a:spcAft>
                <a:spcPts val="0"/>
              </a:spcAft>
              <a:buSzPts val="2200"/>
              <a:buChar char="●"/>
              <a:defRPr sz="2933"/>
            </a:lvl7pPr>
            <a:lvl8pPr marL="4876678" lvl="7" indent="-491054" rtl="0">
              <a:spcBef>
                <a:spcPts val="0"/>
              </a:spcBef>
              <a:spcAft>
                <a:spcPts val="0"/>
              </a:spcAft>
              <a:buSzPts val="2200"/>
              <a:buChar char="○"/>
              <a:defRPr sz="2933"/>
            </a:lvl8pPr>
            <a:lvl9pPr marL="5486263" lvl="8" indent="-491054" rtl="0">
              <a:spcBef>
                <a:spcPts val="0"/>
              </a:spcBef>
              <a:spcAft>
                <a:spcPts val="0"/>
              </a:spcAft>
              <a:buSzPts val="2200"/>
              <a:buChar char="■"/>
              <a:defRPr sz="2933"/>
            </a:lvl9pPr>
          </a:lstStyle>
          <a:p>
            <a:endParaRPr/>
          </a:p>
        </p:txBody>
      </p:sp>
      <p:sp>
        <p:nvSpPr>
          <p:cNvPr id="86" name="Google Shape;86;p7"/>
          <p:cNvSpPr txBox="1">
            <a:spLocks noGrp="1"/>
          </p:cNvSpPr>
          <p:nvPr>
            <p:ph type="sldNum" idx="12"/>
          </p:nvPr>
        </p:nvSpPr>
        <p:spPr>
          <a:xfrm>
            <a:off x="0" y="6349867"/>
            <a:ext cx="508000" cy="5152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lgn="ctr"/>
            <a:fld id="{00000000-1234-1234-1234-123412341234}" type="slidenum">
              <a:rPr lang="en" smtClean="0"/>
              <a:pPr algn="ctr"/>
              <a:t>‹nº›</a:t>
            </a:fld>
            <a:endParaRPr lang="en"/>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9403" y="6255541"/>
            <a:ext cx="1062616" cy="597721"/>
          </a:xfrm>
          <a:prstGeom prst="rect">
            <a:avLst/>
          </a:prstGeom>
        </p:spPr>
      </p:pic>
    </p:spTree>
    <p:extLst>
      <p:ext uri="{BB962C8B-B14F-4D97-AF65-F5344CB8AC3E}">
        <p14:creationId xmlns:p14="http://schemas.microsoft.com/office/powerpoint/2010/main" val="42575757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43"/>
        <p:cNvGrpSpPr/>
        <p:nvPr/>
      </p:nvGrpSpPr>
      <p:grpSpPr>
        <a:xfrm>
          <a:off x="0" y="0"/>
          <a:ext cx="0" cy="0"/>
          <a:chOff x="0" y="0"/>
          <a:chExt cx="0" cy="0"/>
        </a:xfrm>
      </p:grpSpPr>
      <p:grpSp>
        <p:nvGrpSpPr>
          <p:cNvPr id="44" name="Google Shape;44;p5"/>
          <p:cNvGrpSpPr/>
          <p:nvPr/>
        </p:nvGrpSpPr>
        <p:grpSpPr>
          <a:xfrm>
            <a:off x="1" y="6349867"/>
            <a:ext cx="805329" cy="508133"/>
            <a:chOff x="0" y="4762400"/>
            <a:chExt cx="603997" cy="381100"/>
          </a:xfrm>
        </p:grpSpPr>
        <p:sp>
          <p:nvSpPr>
            <p:cNvPr id="45" name="Google Shape;45;p5"/>
            <p:cNvSpPr/>
            <p:nvPr/>
          </p:nvSpPr>
          <p:spPr>
            <a:xfrm>
              <a:off x="380497" y="4762400"/>
              <a:ext cx="223500" cy="3810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 name="Google Shape;46;p5"/>
            <p:cNvSpPr/>
            <p:nvPr/>
          </p:nvSpPr>
          <p:spPr>
            <a:xfrm>
              <a:off x="0" y="4762500"/>
              <a:ext cx="381000" cy="381000"/>
            </a:xfrm>
            <a:prstGeom prst="rect">
              <a:avLst/>
            </a:prstGeom>
            <a:gradFill>
              <a:gsLst>
                <a:gs pos="0">
                  <a:schemeClr val="accent6"/>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7" name="Google Shape;47;p5"/>
          <p:cNvGrpSpPr/>
          <p:nvPr/>
        </p:nvGrpSpPr>
        <p:grpSpPr>
          <a:xfrm>
            <a:off x="508001" y="0"/>
            <a:ext cx="11684148" cy="1747891"/>
            <a:chOff x="381000" y="0"/>
            <a:chExt cx="8763111" cy="1310918"/>
          </a:xfrm>
        </p:grpSpPr>
        <p:grpSp>
          <p:nvGrpSpPr>
            <p:cNvPr id="48" name="Google Shape;48;p5"/>
            <p:cNvGrpSpPr/>
            <p:nvPr/>
          </p:nvGrpSpPr>
          <p:grpSpPr>
            <a:xfrm>
              <a:off x="381000" y="0"/>
              <a:ext cx="8763111" cy="1310300"/>
              <a:chOff x="381000" y="0"/>
              <a:chExt cx="8763111" cy="1310300"/>
            </a:xfrm>
          </p:grpSpPr>
          <p:sp>
            <p:nvSpPr>
              <p:cNvPr id="49" name="Google Shape;49;p5"/>
              <p:cNvSpPr/>
              <p:nvPr/>
            </p:nvSpPr>
            <p:spPr>
              <a:xfrm>
                <a:off x="7371879" y="0"/>
                <a:ext cx="721985" cy="1310275"/>
              </a:xfrm>
              <a:custGeom>
                <a:avLst/>
                <a:gdLst/>
                <a:ahLst/>
                <a:cxnLst/>
                <a:rect l="l" t="t" r="r" b="b"/>
                <a:pathLst>
                  <a:path w="23660" h="52411" extrusionOk="0">
                    <a:moveTo>
                      <a:pt x="23655" y="0"/>
                    </a:moveTo>
                    <a:lnTo>
                      <a:pt x="0" y="15445"/>
                    </a:lnTo>
                    <a:lnTo>
                      <a:pt x="14" y="52411"/>
                    </a:lnTo>
                    <a:lnTo>
                      <a:pt x="23660" y="42172"/>
                    </a:lnTo>
                    <a:close/>
                  </a:path>
                </a:pathLst>
              </a:custGeom>
              <a:solidFill>
                <a:schemeClr val="accent2"/>
              </a:solidFill>
              <a:ln>
                <a:noFill/>
              </a:ln>
            </p:spPr>
          </p:sp>
          <p:sp>
            <p:nvSpPr>
              <p:cNvPr id="50" name="Google Shape;50;p5"/>
              <p:cNvSpPr/>
              <p:nvPr/>
            </p:nvSpPr>
            <p:spPr>
              <a:xfrm>
                <a:off x="8090211" y="0"/>
                <a:ext cx="1053900" cy="1053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5"/>
              <p:cNvSpPr/>
              <p:nvPr/>
            </p:nvSpPr>
            <p:spPr>
              <a:xfrm>
                <a:off x="381000" y="384200"/>
                <a:ext cx="6990900" cy="9261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2" name="Google Shape;52;p5"/>
            <p:cNvGrpSpPr/>
            <p:nvPr/>
          </p:nvGrpSpPr>
          <p:grpSpPr>
            <a:xfrm>
              <a:off x="381000" y="967217"/>
              <a:ext cx="8763100" cy="343701"/>
              <a:chOff x="381000" y="862358"/>
              <a:chExt cx="8763100" cy="576872"/>
            </a:xfrm>
          </p:grpSpPr>
          <p:sp>
            <p:nvSpPr>
              <p:cNvPr id="53" name="Google Shape;53;p5"/>
              <p:cNvSpPr/>
              <p:nvPr/>
            </p:nvSpPr>
            <p:spPr>
              <a:xfrm>
                <a:off x="7370250" y="863755"/>
                <a:ext cx="719800" cy="575475"/>
              </a:xfrm>
              <a:custGeom>
                <a:avLst/>
                <a:gdLst/>
                <a:ahLst/>
                <a:cxnLst/>
                <a:rect l="l" t="t" r="r" b="b"/>
                <a:pathLst>
                  <a:path w="28792" h="23019" extrusionOk="0">
                    <a:moveTo>
                      <a:pt x="28792" y="0"/>
                    </a:moveTo>
                    <a:lnTo>
                      <a:pt x="53" y="17878"/>
                    </a:lnTo>
                    <a:lnTo>
                      <a:pt x="0" y="23019"/>
                    </a:lnTo>
                    <a:lnTo>
                      <a:pt x="28792" y="5853"/>
                    </a:lnTo>
                    <a:close/>
                  </a:path>
                </a:pathLst>
              </a:custGeom>
              <a:solidFill>
                <a:srgbClr val="001F46">
                  <a:alpha val="20110"/>
                </a:srgbClr>
              </a:solidFill>
              <a:ln>
                <a:noFill/>
              </a:ln>
            </p:spPr>
          </p:sp>
          <p:sp>
            <p:nvSpPr>
              <p:cNvPr id="54" name="Google Shape;54;p5"/>
              <p:cNvSpPr/>
              <p:nvPr/>
            </p:nvSpPr>
            <p:spPr>
              <a:xfrm>
                <a:off x="8090200" y="862358"/>
                <a:ext cx="1053900" cy="1455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 name="Google Shape;55;p5"/>
              <p:cNvSpPr/>
              <p:nvPr/>
            </p:nvSpPr>
            <p:spPr>
              <a:xfrm>
                <a:off x="381000" y="1310303"/>
                <a:ext cx="6990900" cy="1278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56" name="Google Shape;56;p5"/>
          <p:cNvSpPr txBox="1">
            <a:spLocks noGrp="1"/>
          </p:cNvSpPr>
          <p:nvPr>
            <p:ph type="title"/>
          </p:nvPr>
        </p:nvSpPr>
        <p:spPr>
          <a:xfrm>
            <a:off x="819967" y="521800"/>
            <a:ext cx="9010400" cy="1226000"/>
          </a:xfrm>
          <a:prstGeom prst="rect">
            <a:avLst/>
          </a:prstGeom>
        </p:spPr>
        <p:txBody>
          <a:bodyPr spcFirstLastPara="1" wrap="square" lIns="0" tIns="0" rIns="0" bIns="0"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57" name="Google Shape;57;p5"/>
          <p:cNvSpPr txBox="1">
            <a:spLocks noGrp="1"/>
          </p:cNvSpPr>
          <p:nvPr>
            <p:ph type="body" idx="1"/>
          </p:nvPr>
        </p:nvSpPr>
        <p:spPr>
          <a:xfrm>
            <a:off x="819967" y="2273567"/>
            <a:ext cx="9010400" cy="3768800"/>
          </a:xfrm>
          <a:prstGeom prst="rect">
            <a:avLst/>
          </a:prstGeom>
        </p:spPr>
        <p:txBody>
          <a:bodyPr spcFirstLastPara="1" wrap="square" lIns="0" tIns="0" rIns="0" bIns="0" anchor="t" anchorCtr="0">
            <a:noAutofit/>
          </a:bodyPr>
          <a:lstStyle>
            <a:lvl1pPr marL="609585" lvl="0" indent="-507987" rtl="0">
              <a:spcBef>
                <a:spcPts val="800"/>
              </a:spcBef>
              <a:spcAft>
                <a:spcPts val="0"/>
              </a:spcAft>
              <a:buSzPts val="2400"/>
              <a:buChar char="▸"/>
              <a:defRPr/>
            </a:lvl1pPr>
            <a:lvl2pPr marL="1219170" lvl="1" indent="-507987" rtl="0">
              <a:spcBef>
                <a:spcPts val="0"/>
              </a:spcBef>
              <a:spcAft>
                <a:spcPts val="0"/>
              </a:spcAft>
              <a:buSzPts val="2400"/>
              <a:buChar char="▹"/>
              <a:defRPr/>
            </a:lvl2pPr>
            <a:lvl3pPr marL="1828754" lvl="2" indent="-507987" rtl="0">
              <a:spcBef>
                <a:spcPts val="0"/>
              </a:spcBef>
              <a:spcAft>
                <a:spcPts val="0"/>
              </a:spcAft>
              <a:buSzPts val="2400"/>
              <a:buChar char="■"/>
              <a:defRPr/>
            </a:lvl3pPr>
            <a:lvl4pPr marL="2438339" lvl="3" indent="-507987" rtl="0">
              <a:spcBef>
                <a:spcPts val="0"/>
              </a:spcBef>
              <a:spcAft>
                <a:spcPts val="0"/>
              </a:spcAft>
              <a:buSzPts val="2400"/>
              <a:buChar char="●"/>
              <a:defRPr/>
            </a:lvl4pPr>
            <a:lvl5pPr marL="3047924" lvl="4" indent="-507987" rtl="0">
              <a:spcBef>
                <a:spcPts val="0"/>
              </a:spcBef>
              <a:spcAft>
                <a:spcPts val="0"/>
              </a:spcAft>
              <a:buSzPts val="2400"/>
              <a:buChar char="○"/>
              <a:defRPr/>
            </a:lvl5pPr>
            <a:lvl6pPr marL="3657509" lvl="5" indent="-507987" rtl="0">
              <a:spcBef>
                <a:spcPts val="0"/>
              </a:spcBef>
              <a:spcAft>
                <a:spcPts val="0"/>
              </a:spcAft>
              <a:buSzPts val="2400"/>
              <a:buChar char="■"/>
              <a:defRPr/>
            </a:lvl6pPr>
            <a:lvl7pPr marL="4267093" lvl="6" indent="-507987" rtl="0">
              <a:spcBef>
                <a:spcPts val="0"/>
              </a:spcBef>
              <a:spcAft>
                <a:spcPts val="0"/>
              </a:spcAft>
              <a:buSzPts val="2400"/>
              <a:buChar char="●"/>
              <a:defRPr/>
            </a:lvl7pPr>
            <a:lvl8pPr marL="4876678" lvl="7" indent="-507987" rtl="0">
              <a:spcBef>
                <a:spcPts val="0"/>
              </a:spcBef>
              <a:spcAft>
                <a:spcPts val="0"/>
              </a:spcAft>
              <a:buSzPts val="2400"/>
              <a:buChar char="○"/>
              <a:defRPr/>
            </a:lvl8pPr>
            <a:lvl9pPr marL="5486263" lvl="8" indent="-507987" rtl="0">
              <a:spcBef>
                <a:spcPts val="0"/>
              </a:spcBef>
              <a:spcAft>
                <a:spcPts val="0"/>
              </a:spcAft>
              <a:buSzPts val="2400"/>
              <a:buChar char="■"/>
              <a:defRPr/>
            </a:lvl9pPr>
          </a:lstStyle>
          <a:p>
            <a:endParaRPr/>
          </a:p>
        </p:txBody>
      </p:sp>
      <p:sp>
        <p:nvSpPr>
          <p:cNvPr id="58" name="Google Shape;58;p5"/>
          <p:cNvSpPr txBox="1">
            <a:spLocks noGrp="1"/>
          </p:cNvSpPr>
          <p:nvPr>
            <p:ph type="sldNum" idx="12"/>
          </p:nvPr>
        </p:nvSpPr>
        <p:spPr>
          <a:xfrm>
            <a:off x="0" y="6349867"/>
            <a:ext cx="508000" cy="5152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lgn="ctr"/>
            <a:fld id="{00000000-1234-1234-1234-123412341234}" type="slidenum">
              <a:rPr lang="en" smtClean="0"/>
              <a:pPr algn="ctr"/>
              <a:t>‹nº›</a:t>
            </a:fld>
            <a:endParaRPr lang="en"/>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9403" y="6255541"/>
            <a:ext cx="1062616" cy="597721"/>
          </a:xfrm>
          <a:prstGeom prst="rect">
            <a:avLst/>
          </a:prstGeom>
        </p:spPr>
      </p:pic>
    </p:spTree>
    <p:extLst>
      <p:ext uri="{BB962C8B-B14F-4D97-AF65-F5344CB8AC3E}">
        <p14:creationId xmlns:p14="http://schemas.microsoft.com/office/powerpoint/2010/main" val="4887245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 1 column + Image">
  <p:cSld name="Title + 1 column + Image">
    <p:spTree>
      <p:nvGrpSpPr>
        <p:cNvPr id="1" name="Shape 59"/>
        <p:cNvGrpSpPr/>
        <p:nvPr/>
      </p:nvGrpSpPr>
      <p:grpSpPr>
        <a:xfrm>
          <a:off x="0" y="0"/>
          <a:ext cx="0" cy="0"/>
          <a:chOff x="0" y="0"/>
          <a:chExt cx="0" cy="0"/>
        </a:xfrm>
      </p:grpSpPr>
      <p:grpSp>
        <p:nvGrpSpPr>
          <p:cNvPr id="60" name="Google Shape;60;p6"/>
          <p:cNvGrpSpPr/>
          <p:nvPr/>
        </p:nvGrpSpPr>
        <p:grpSpPr>
          <a:xfrm>
            <a:off x="1" y="6349867"/>
            <a:ext cx="805329" cy="508133"/>
            <a:chOff x="0" y="4762400"/>
            <a:chExt cx="603997" cy="381100"/>
          </a:xfrm>
        </p:grpSpPr>
        <p:sp>
          <p:nvSpPr>
            <p:cNvPr id="61" name="Google Shape;61;p6"/>
            <p:cNvSpPr/>
            <p:nvPr/>
          </p:nvSpPr>
          <p:spPr>
            <a:xfrm>
              <a:off x="380497" y="4762400"/>
              <a:ext cx="223500" cy="3810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6"/>
            <p:cNvSpPr/>
            <p:nvPr/>
          </p:nvSpPr>
          <p:spPr>
            <a:xfrm>
              <a:off x="0" y="4762500"/>
              <a:ext cx="381000" cy="381000"/>
            </a:xfrm>
            <a:prstGeom prst="rect">
              <a:avLst/>
            </a:prstGeom>
            <a:gradFill>
              <a:gsLst>
                <a:gs pos="0">
                  <a:schemeClr val="accent6"/>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3" name="Google Shape;63;p6"/>
          <p:cNvSpPr txBox="1">
            <a:spLocks noGrp="1"/>
          </p:cNvSpPr>
          <p:nvPr>
            <p:ph type="title"/>
          </p:nvPr>
        </p:nvSpPr>
        <p:spPr>
          <a:xfrm>
            <a:off x="819967" y="521800"/>
            <a:ext cx="4817600" cy="1226000"/>
          </a:xfrm>
          <a:prstGeom prst="rect">
            <a:avLst/>
          </a:prstGeom>
        </p:spPr>
        <p:txBody>
          <a:bodyPr spcFirstLastPara="1" wrap="square" lIns="0" tIns="0" rIns="0" bIns="0" anchor="t" anchorCtr="0">
            <a:noAutofit/>
          </a:bodyPr>
          <a:lstStyle>
            <a:lvl1pPr lvl="0" rtl="0">
              <a:spcBef>
                <a:spcPts val="0"/>
              </a:spcBef>
              <a:spcAft>
                <a:spcPts val="0"/>
              </a:spcAft>
              <a:buClr>
                <a:schemeClr val="accent1"/>
              </a:buClr>
              <a:buSzPts val="3000"/>
              <a:buNone/>
              <a:defRPr>
                <a:solidFill>
                  <a:schemeClr val="accent1"/>
                </a:solidFill>
              </a:defRPr>
            </a:lvl1pPr>
            <a:lvl2pPr lvl="1" rtl="0">
              <a:spcBef>
                <a:spcPts val="0"/>
              </a:spcBef>
              <a:spcAft>
                <a:spcPts val="0"/>
              </a:spcAft>
              <a:buClr>
                <a:schemeClr val="accent1"/>
              </a:buClr>
              <a:buSzPts val="3000"/>
              <a:buNone/>
              <a:defRPr>
                <a:solidFill>
                  <a:schemeClr val="accent1"/>
                </a:solidFill>
              </a:defRPr>
            </a:lvl2pPr>
            <a:lvl3pPr lvl="2" rtl="0">
              <a:spcBef>
                <a:spcPts val="0"/>
              </a:spcBef>
              <a:spcAft>
                <a:spcPts val="0"/>
              </a:spcAft>
              <a:buClr>
                <a:schemeClr val="accent1"/>
              </a:buClr>
              <a:buSzPts val="3000"/>
              <a:buNone/>
              <a:defRPr>
                <a:solidFill>
                  <a:schemeClr val="accent1"/>
                </a:solidFill>
              </a:defRPr>
            </a:lvl3pPr>
            <a:lvl4pPr lvl="3" rtl="0">
              <a:spcBef>
                <a:spcPts val="0"/>
              </a:spcBef>
              <a:spcAft>
                <a:spcPts val="0"/>
              </a:spcAft>
              <a:buClr>
                <a:schemeClr val="accent1"/>
              </a:buClr>
              <a:buSzPts val="3000"/>
              <a:buNone/>
              <a:defRPr>
                <a:solidFill>
                  <a:schemeClr val="accent1"/>
                </a:solidFill>
              </a:defRPr>
            </a:lvl4pPr>
            <a:lvl5pPr lvl="4" rtl="0">
              <a:spcBef>
                <a:spcPts val="0"/>
              </a:spcBef>
              <a:spcAft>
                <a:spcPts val="0"/>
              </a:spcAft>
              <a:buClr>
                <a:schemeClr val="accent1"/>
              </a:buClr>
              <a:buSzPts val="3000"/>
              <a:buNone/>
              <a:defRPr>
                <a:solidFill>
                  <a:schemeClr val="accent1"/>
                </a:solidFill>
              </a:defRPr>
            </a:lvl5pPr>
            <a:lvl6pPr lvl="5" rtl="0">
              <a:spcBef>
                <a:spcPts val="0"/>
              </a:spcBef>
              <a:spcAft>
                <a:spcPts val="0"/>
              </a:spcAft>
              <a:buClr>
                <a:schemeClr val="accent1"/>
              </a:buClr>
              <a:buSzPts val="3000"/>
              <a:buNone/>
              <a:defRPr>
                <a:solidFill>
                  <a:schemeClr val="accent1"/>
                </a:solidFill>
              </a:defRPr>
            </a:lvl6pPr>
            <a:lvl7pPr lvl="6" rtl="0">
              <a:spcBef>
                <a:spcPts val="0"/>
              </a:spcBef>
              <a:spcAft>
                <a:spcPts val="0"/>
              </a:spcAft>
              <a:buClr>
                <a:schemeClr val="accent1"/>
              </a:buClr>
              <a:buSzPts val="3000"/>
              <a:buNone/>
              <a:defRPr>
                <a:solidFill>
                  <a:schemeClr val="accent1"/>
                </a:solidFill>
              </a:defRPr>
            </a:lvl7pPr>
            <a:lvl8pPr lvl="7" rtl="0">
              <a:spcBef>
                <a:spcPts val="0"/>
              </a:spcBef>
              <a:spcAft>
                <a:spcPts val="0"/>
              </a:spcAft>
              <a:buClr>
                <a:schemeClr val="accent1"/>
              </a:buClr>
              <a:buSzPts val="3000"/>
              <a:buNone/>
              <a:defRPr>
                <a:solidFill>
                  <a:schemeClr val="accent1"/>
                </a:solidFill>
              </a:defRPr>
            </a:lvl8pPr>
            <a:lvl9pPr lvl="8" rtl="0">
              <a:spcBef>
                <a:spcPts val="0"/>
              </a:spcBef>
              <a:spcAft>
                <a:spcPts val="0"/>
              </a:spcAft>
              <a:buClr>
                <a:schemeClr val="accent1"/>
              </a:buClr>
              <a:buSzPts val="3000"/>
              <a:buNone/>
              <a:defRPr>
                <a:solidFill>
                  <a:schemeClr val="accent1"/>
                </a:solidFill>
              </a:defRPr>
            </a:lvl9pPr>
          </a:lstStyle>
          <a:p>
            <a:endParaRPr/>
          </a:p>
        </p:txBody>
      </p:sp>
      <p:sp>
        <p:nvSpPr>
          <p:cNvPr id="64" name="Google Shape;64;p6"/>
          <p:cNvSpPr txBox="1">
            <a:spLocks noGrp="1"/>
          </p:cNvSpPr>
          <p:nvPr>
            <p:ph type="body" idx="1"/>
          </p:nvPr>
        </p:nvSpPr>
        <p:spPr>
          <a:xfrm>
            <a:off x="819967" y="1968767"/>
            <a:ext cx="4817600" cy="3768800"/>
          </a:xfrm>
          <a:prstGeom prst="rect">
            <a:avLst/>
          </a:prstGeom>
        </p:spPr>
        <p:txBody>
          <a:bodyPr spcFirstLastPara="1" wrap="square" lIns="0" tIns="0" rIns="0" bIns="0" anchor="t" anchorCtr="0">
            <a:noAutofit/>
          </a:bodyPr>
          <a:lstStyle>
            <a:lvl1pPr marL="609585" lvl="0" indent="-507987" rtl="0">
              <a:spcBef>
                <a:spcPts val="800"/>
              </a:spcBef>
              <a:spcAft>
                <a:spcPts val="0"/>
              </a:spcAft>
              <a:buSzPts val="2400"/>
              <a:buChar char="▸"/>
              <a:defRPr/>
            </a:lvl1pPr>
            <a:lvl2pPr marL="1219170" lvl="1" indent="-507987" rtl="0">
              <a:spcBef>
                <a:spcPts val="0"/>
              </a:spcBef>
              <a:spcAft>
                <a:spcPts val="0"/>
              </a:spcAft>
              <a:buSzPts val="2400"/>
              <a:buChar char="▹"/>
              <a:defRPr/>
            </a:lvl2pPr>
            <a:lvl3pPr marL="1828754" lvl="2" indent="-507987" rtl="0">
              <a:spcBef>
                <a:spcPts val="0"/>
              </a:spcBef>
              <a:spcAft>
                <a:spcPts val="0"/>
              </a:spcAft>
              <a:buSzPts val="2400"/>
              <a:buChar char="■"/>
              <a:defRPr/>
            </a:lvl3pPr>
            <a:lvl4pPr marL="2438339" lvl="3" indent="-507987" rtl="0">
              <a:spcBef>
                <a:spcPts val="0"/>
              </a:spcBef>
              <a:spcAft>
                <a:spcPts val="0"/>
              </a:spcAft>
              <a:buSzPts val="2400"/>
              <a:buChar char="●"/>
              <a:defRPr/>
            </a:lvl4pPr>
            <a:lvl5pPr marL="3047924" lvl="4" indent="-507987" rtl="0">
              <a:spcBef>
                <a:spcPts val="0"/>
              </a:spcBef>
              <a:spcAft>
                <a:spcPts val="0"/>
              </a:spcAft>
              <a:buSzPts val="2400"/>
              <a:buChar char="○"/>
              <a:defRPr/>
            </a:lvl5pPr>
            <a:lvl6pPr marL="3657509" lvl="5" indent="-507987" rtl="0">
              <a:spcBef>
                <a:spcPts val="0"/>
              </a:spcBef>
              <a:spcAft>
                <a:spcPts val="0"/>
              </a:spcAft>
              <a:buSzPts val="2400"/>
              <a:buChar char="■"/>
              <a:defRPr/>
            </a:lvl6pPr>
            <a:lvl7pPr marL="4267093" lvl="6" indent="-507987" rtl="0">
              <a:spcBef>
                <a:spcPts val="0"/>
              </a:spcBef>
              <a:spcAft>
                <a:spcPts val="0"/>
              </a:spcAft>
              <a:buSzPts val="2400"/>
              <a:buChar char="●"/>
              <a:defRPr/>
            </a:lvl7pPr>
            <a:lvl8pPr marL="4876678" lvl="7" indent="-507987" rtl="0">
              <a:spcBef>
                <a:spcPts val="0"/>
              </a:spcBef>
              <a:spcAft>
                <a:spcPts val="0"/>
              </a:spcAft>
              <a:buSzPts val="2400"/>
              <a:buChar char="○"/>
              <a:defRPr/>
            </a:lvl8pPr>
            <a:lvl9pPr marL="5486263" lvl="8" indent="-507987" rtl="0">
              <a:spcBef>
                <a:spcPts val="0"/>
              </a:spcBef>
              <a:spcAft>
                <a:spcPts val="0"/>
              </a:spcAft>
              <a:buSzPts val="2400"/>
              <a:buChar char="■"/>
              <a:defRPr/>
            </a:lvl9pPr>
          </a:lstStyle>
          <a:p>
            <a:endParaRPr/>
          </a:p>
        </p:txBody>
      </p:sp>
      <p:sp>
        <p:nvSpPr>
          <p:cNvPr id="65" name="Google Shape;65;p6"/>
          <p:cNvSpPr txBox="1">
            <a:spLocks noGrp="1"/>
          </p:cNvSpPr>
          <p:nvPr>
            <p:ph type="sldNum" idx="12"/>
          </p:nvPr>
        </p:nvSpPr>
        <p:spPr>
          <a:xfrm>
            <a:off x="0" y="6349867"/>
            <a:ext cx="508000" cy="5152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lgn="ctr"/>
            <a:fld id="{00000000-1234-1234-1234-123412341234}" type="slidenum">
              <a:rPr lang="en" smtClean="0"/>
              <a:pPr algn="ctr"/>
              <a:t>‹nº›</a:t>
            </a:fld>
            <a:endParaRPr lang="en"/>
          </a:p>
        </p:txBody>
      </p:sp>
      <p:grpSp>
        <p:nvGrpSpPr>
          <p:cNvPr id="66" name="Google Shape;66;p6"/>
          <p:cNvGrpSpPr/>
          <p:nvPr/>
        </p:nvGrpSpPr>
        <p:grpSpPr>
          <a:xfrm rot="10800000">
            <a:off x="6096000" y="-63"/>
            <a:ext cx="6096000" cy="6876696"/>
            <a:chOff x="8" y="-13862"/>
            <a:chExt cx="4572000" cy="5157522"/>
          </a:xfrm>
        </p:grpSpPr>
        <p:sp>
          <p:nvSpPr>
            <p:cNvPr id="67" name="Google Shape;67;p6"/>
            <p:cNvSpPr/>
            <p:nvPr/>
          </p:nvSpPr>
          <p:spPr>
            <a:xfrm rot="10800000">
              <a:off x="8" y="160"/>
              <a:ext cx="377100" cy="51435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 name="Google Shape;68;p6"/>
            <p:cNvSpPr/>
            <p:nvPr/>
          </p:nvSpPr>
          <p:spPr>
            <a:xfrm>
              <a:off x="366508" y="-13862"/>
              <a:ext cx="267425" cy="5157350"/>
            </a:xfrm>
            <a:custGeom>
              <a:avLst/>
              <a:gdLst/>
              <a:ahLst/>
              <a:cxnLst/>
              <a:rect l="l" t="t" r="r" b="b"/>
              <a:pathLst>
                <a:path w="10697" h="206294" extrusionOk="0">
                  <a:moveTo>
                    <a:pt x="369" y="206294"/>
                  </a:moveTo>
                  <a:lnTo>
                    <a:pt x="10697" y="190844"/>
                  </a:lnTo>
                  <a:lnTo>
                    <a:pt x="10623" y="15934"/>
                  </a:lnTo>
                  <a:lnTo>
                    <a:pt x="0" y="0"/>
                  </a:lnTo>
                  <a:close/>
                </a:path>
              </a:pathLst>
            </a:custGeom>
            <a:solidFill>
              <a:schemeClr val="accent2"/>
            </a:solidFill>
            <a:ln>
              <a:noFill/>
            </a:ln>
          </p:spPr>
        </p:sp>
        <p:sp>
          <p:nvSpPr>
            <p:cNvPr id="69" name="Google Shape;69;p6"/>
            <p:cNvSpPr/>
            <p:nvPr/>
          </p:nvSpPr>
          <p:spPr>
            <a:xfrm rot="10800000">
              <a:off x="633908" y="382913"/>
              <a:ext cx="3938100" cy="43764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9403" y="6255541"/>
            <a:ext cx="1062616" cy="597721"/>
          </a:xfrm>
          <a:prstGeom prst="rect">
            <a:avLst/>
          </a:prstGeom>
        </p:spPr>
      </p:pic>
    </p:spTree>
    <p:extLst>
      <p:ext uri="{BB962C8B-B14F-4D97-AF65-F5344CB8AC3E}">
        <p14:creationId xmlns:p14="http://schemas.microsoft.com/office/powerpoint/2010/main" val="32707643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D62DD-FD43-5F1F-05AF-858FC325EDE9}"/>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56BE1C15-A6D1-9BA2-A01D-F54E4B1AA7F1}"/>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121FA935-D46B-B151-07F9-6A097D43E402}"/>
              </a:ext>
            </a:extLst>
          </p:cNvPr>
          <p:cNvSpPr>
            <a:spLocks noGrp="1"/>
          </p:cNvSpPr>
          <p:nvPr>
            <p:ph type="dt" sz="half" idx="10"/>
          </p:nvPr>
        </p:nvSpPr>
        <p:spPr/>
        <p:txBody>
          <a:bodyPr/>
          <a:lstStyle/>
          <a:p>
            <a:fld id="{A251D0EB-05E7-634E-8369-D3FAA9FE967F}" type="datetimeFigureOut">
              <a:rPr lang="en-GB" smtClean="0"/>
              <a:t>24/05/2023</a:t>
            </a:fld>
            <a:endParaRPr lang="en-GB"/>
          </a:p>
        </p:txBody>
      </p:sp>
      <p:sp>
        <p:nvSpPr>
          <p:cNvPr id="5" name="Footer Placeholder 4">
            <a:extLst>
              <a:ext uri="{FF2B5EF4-FFF2-40B4-BE49-F238E27FC236}">
                <a16:creationId xmlns:a16="http://schemas.microsoft.com/office/drawing/2014/main" id="{9EFAE5E6-D90C-4339-6377-2A66E923012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3F35047-DA68-D77A-F4EB-FA0E3EFEED0B}"/>
              </a:ext>
            </a:extLst>
          </p:cNvPr>
          <p:cNvSpPr>
            <a:spLocks noGrp="1"/>
          </p:cNvSpPr>
          <p:nvPr>
            <p:ph type="sldNum" sz="quarter" idx="12"/>
          </p:nvPr>
        </p:nvSpPr>
        <p:spPr/>
        <p:txBody>
          <a:bodyPr/>
          <a:lstStyle/>
          <a:p>
            <a:fld id="{F054A9D9-3372-D74A-96C0-997B1AB34D4D}" type="slidenum">
              <a:rPr lang="en-GB" smtClean="0"/>
              <a:t>‹nº›</a:t>
            </a:fld>
            <a:endParaRPr lang="en-GB"/>
          </a:p>
        </p:txBody>
      </p:sp>
    </p:spTree>
    <p:extLst>
      <p:ext uri="{BB962C8B-B14F-4D97-AF65-F5344CB8AC3E}">
        <p14:creationId xmlns:p14="http://schemas.microsoft.com/office/powerpoint/2010/main" val="1330949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B1401-E0BB-9758-1AB5-142E2C242019}"/>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30E5E88E-F978-A6FE-C9CF-F898AAA2B46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B85F6C21-ED2C-F253-EF6F-9986C72EE8AF}"/>
              </a:ext>
            </a:extLst>
          </p:cNvPr>
          <p:cNvSpPr>
            <a:spLocks noGrp="1"/>
          </p:cNvSpPr>
          <p:nvPr>
            <p:ph type="dt" sz="half" idx="10"/>
          </p:nvPr>
        </p:nvSpPr>
        <p:spPr/>
        <p:txBody>
          <a:bodyPr/>
          <a:lstStyle/>
          <a:p>
            <a:fld id="{A251D0EB-05E7-634E-8369-D3FAA9FE967F}" type="datetimeFigureOut">
              <a:rPr lang="en-GB" smtClean="0"/>
              <a:t>24/05/2023</a:t>
            </a:fld>
            <a:endParaRPr lang="en-GB"/>
          </a:p>
        </p:txBody>
      </p:sp>
      <p:sp>
        <p:nvSpPr>
          <p:cNvPr id="5" name="Footer Placeholder 4">
            <a:extLst>
              <a:ext uri="{FF2B5EF4-FFF2-40B4-BE49-F238E27FC236}">
                <a16:creationId xmlns:a16="http://schemas.microsoft.com/office/drawing/2014/main" id="{5465AC61-B13F-9C06-B87C-9A01E3E0B65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10A9C3E-8832-A990-909F-27B6608A3160}"/>
              </a:ext>
            </a:extLst>
          </p:cNvPr>
          <p:cNvSpPr>
            <a:spLocks noGrp="1"/>
          </p:cNvSpPr>
          <p:nvPr>
            <p:ph type="sldNum" sz="quarter" idx="12"/>
          </p:nvPr>
        </p:nvSpPr>
        <p:spPr/>
        <p:txBody>
          <a:bodyPr/>
          <a:lstStyle/>
          <a:p>
            <a:fld id="{F054A9D9-3372-D74A-96C0-997B1AB34D4D}" type="slidenum">
              <a:rPr lang="en-GB" smtClean="0"/>
              <a:t>‹nº›</a:t>
            </a:fld>
            <a:endParaRPr lang="en-GB"/>
          </a:p>
        </p:txBody>
      </p:sp>
    </p:spTree>
    <p:extLst>
      <p:ext uri="{BB962C8B-B14F-4D97-AF65-F5344CB8AC3E}">
        <p14:creationId xmlns:p14="http://schemas.microsoft.com/office/powerpoint/2010/main" val="26694218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28CD2-6EB0-F2E5-E93B-32CAD667D419}"/>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975B44BE-0DCC-3D45-71E1-FB4B863DC659}"/>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7FAC630B-1AB8-D81C-D957-698F52D0FD8A}"/>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569A5DC3-C980-D95B-6C77-88F9E39426BB}"/>
              </a:ext>
            </a:extLst>
          </p:cNvPr>
          <p:cNvSpPr>
            <a:spLocks noGrp="1"/>
          </p:cNvSpPr>
          <p:nvPr>
            <p:ph type="dt" sz="half" idx="10"/>
          </p:nvPr>
        </p:nvSpPr>
        <p:spPr/>
        <p:txBody>
          <a:bodyPr/>
          <a:lstStyle/>
          <a:p>
            <a:fld id="{A251D0EB-05E7-634E-8369-D3FAA9FE967F}" type="datetimeFigureOut">
              <a:rPr lang="en-GB" smtClean="0"/>
              <a:t>24/05/2023</a:t>
            </a:fld>
            <a:endParaRPr lang="en-GB"/>
          </a:p>
        </p:txBody>
      </p:sp>
      <p:sp>
        <p:nvSpPr>
          <p:cNvPr id="6" name="Footer Placeholder 5">
            <a:extLst>
              <a:ext uri="{FF2B5EF4-FFF2-40B4-BE49-F238E27FC236}">
                <a16:creationId xmlns:a16="http://schemas.microsoft.com/office/drawing/2014/main" id="{30113EB5-3156-1600-74F4-72C3660C7B7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9EE4D07-DF9A-4641-2CFC-9D7B4158CA71}"/>
              </a:ext>
            </a:extLst>
          </p:cNvPr>
          <p:cNvSpPr>
            <a:spLocks noGrp="1"/>
          </p:cNvSpPr>
          <p:nvPr>
            <p:ph type="sldNum" sz="quarter" idx="12"/>
          </p:nvPr>
        </p:nvSpPr>
        <p:spPr/>
        <p:txBody>
          <a:bodyPr/>
          <a:lstStyle/>
          <a:p>
            <a:fld id="{F054A9D9-3372-D74A-96C0-997B1AB34D4D}" type="slidenum">
              <a:rPr lang="en-GB" smtClean="0"/>
              <a:t>‹nº›</a:t>
            </a:fld>
            <a:endParaRPr lang="en-GB"/>
          </a:p>
        </p:txBody>
      </p:sp>
    </p:spTree>
    <p:extLst>
      <p:ext uri="{BB962C8B-B14F-4D97-AF65-F5344CB8AC3E}">
        <p14:creationId xmlns:p14="http://schemas.microsoft.com/office/powerpoint/2010/main" val="2248752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6143D9-38D4-AEF2-941A-BD7D1F882A19}"/>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3454EEBB-B543-2A1A-7E24-F8CCE3DCE63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FEEF302D-09DD-DD16-EA08-D01563170A4A}"/>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D70744D2-16C6-34CF-AD35-1305CF4890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5DE089AC-B671-7259-5BF1-0859CE3D8C1C}"/>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DD245CB9-2001-D389-662E-11521F267F33}"/>
              </a:ext>
            </a:extLst>
          </p:cNvPr>
          <p:cNvSpPr>
            <a:spLocks noGrp="1"/>
          </p:cNvSpPr>
          <p:nvPr>
            <p:ph type="dt" sz="half" idx="10"/>
          </p:nvPr>
        </p:nvSpPr>
        <p:spPr/>
        <p:txBody>
          <a:bodyPr/>
          <a:lstStyle/>
          <a:p>
            <a:fld id="{A251D0EB-05E7-634E-8369-D3FAA9FE967F}" type="datetimeFigureOut">
              <a:rPr lang="en-GB" smtClean="0"/>
              <a:t>24/05/2023</a:t>
            </a:fld>
            <a:endParaRPr lang="en-GB"/>
          </a:p>
        </p:txBody>
      </p:sp>
      <p:sp>
        <p:nvSpPr>
          <p:cNvPr id="8" name="Footer Placeholder 7">
            <a:extLst>
              <a:ext uri="{FF2B5EF4-FFF2-40B4-BE49-F238E27FC236}">
                <a16:creationId xmlns:a16="http://schemas.microsoft.com/office/drawing/2014/main" id="{D25BC403-5884-01DA-620B-329CB67AB55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1BE5EDD-1164-12B7-FF45-EE644B1AC7F9}"/>
              </a:ext>
            </a:extLst>
          </p:cNvPr>
          <p:cNvSpPr>
            <a:spLocks noGrp="1"/>
          </p:cNvSpPr>
          <p:nvPr>
            <p:ph type="sldNum" sz="quarter" idx="12"/>
          </p:nvPr>
        </p:nvSpPr>
        <p:spPr/>
        <p:txBody>
          <a:bodyPr/>
          <a:lstStyle/>
          <a:p>
            <a:fld id="{F054A9D9-3372-D74A-96C0-997B1AB34D4D}" type="slidenum">
              <a:rPr lang="en-GB" smtClean="0"/>
              <a:t>‹nº›</a:t>
            </a:fld>
            <a:endParaRPr lang="en-GB"/>
          </a:p>
        </p:txBody>
      </p:sp>
    </p:spTree>
    <p:extLst>
      <p:ext uri="{BB962C8B-B14F-4D97-AF65-F5344CB8AC3E}">
        <p14:creationId xmlns:p14="http://schemas.microsoft.com/office/powerpoint/2010/main" val="28283341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0A744-5694-F2D8-4072-97B503080F2F}"/>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2893E232-F024-C61B-5E0D-189FAA538914}"/>
              </a:ext>
            </a:extLst>
          </p:cNvPr>
          <p:cNvSpPr>
            <a:spLocks noGrp="1"/>
          </p:cNvSpPr>
          <p:nvPr>
            <p:ph type="dt" sz="half" idx="10"/>
          </p:nvPr>
        </p:nvSpPr>
        <p:spPr/>
        <p:txBody>
          <a:bodyPr/>
          <a:lstStyle/>
          <a:p>
            <a:fld id="{A251D0EB-05E7-634E-8369-D3FAA9FE967F}" type="datetimeFigureOut">
              <a:rPr lang="en-GB" smtClean="0"/>
              <a:t>24/05/2023</a:t>
            </a:fld>
            <a:endParaRPr lang="en-GB"/>
          </a:p>
        </p:txBody>
      </p:sp>
      <p:sp>
        <p:nvSpPr>
          <p:cNvPr id="4" name="Footer Placeholder 3">
            <a:extLst>
              <a:ext uri="{FF2B5EF4-FFF2-40B4-BE49-F238E27FC236}">
                <a16:creationId xmlns:a16="http://schemas.microsoft.com/office/drawing/2014/main" id="{EF72D392-F7C5-070C-1C87-476E9A064A7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342EB3C-211A-2CD0-494E-DF89E3D32B1C}"/>
              </a:ext>
            </a:extLst>
          </p:cNvPr>
          <p:cNvSpPr>
            <a:spLocks noGrp="1"/>
          </p:cNvSpPr>
          <p:nvPr>
            <p:ph type="sldNum" sz="quarter" idx="12"/>
          </p:nvPr>
        </p:nvSpPr>
        <p:spPr/>
        <p:txBody>
          <a:bodyPr/>
          <a:lstStyle/>
          <a:p>
            <a:fld id="{F054A9D9-3372-D74A-96C0-997B1AB34D4D}" type="slidenum">
              <a:rPr lang="en-GB" smtClean="0"/>
              <a:t>‹nº›</a:t>
            </a:fld>
            <a:endParaRPr lang="en-GB"/>
          </a:p>
        </p:txBody>
      </p:sp>
    </p:spTree>
    <p:extLst>
      <p:ext uri="{BB962C8B-B14F-4D97-AF65-F5344CB8AC3E}">
        <p14:creationId xmlns:p14="http://schemas.microsoft.com/office/powerpoint/2010/main" val="39709189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3D8AB9B-0390-0389-5164-20AD2C4A332A}"/>
              </a:ext>
            </a:extLst>
          </p:cNvPr>
          <p:cNvSpPr>
            <a:spLocks noGrp="1"/>
          </p:cNvSpPr>
          <p:nvPr>
            <p:ph type="dt" sz="half" idx="10"/>
          </p:nvPr>
        </p:nvSpPr>
        <p:spPr/>
        <p:txBody>
          <a:bodyPr/>
          <a:lstStyle/>
          <a:p>
            <a:fld id="{A251D0EB-05E7-634E-8369-D3FAA9FE967F}" type="datetimeFigureOut">
              <a:rPr lang="en-GB" smtClean="0"/>
              <a:t>24/05/2023</a:t>
            </a:fld>
            <a:endParaRPr lang="en-GB"/>
          </a:p>
        </p:txBody>
      </p:sp>
      <p:sp>
        <p:nvSpPr>
          <p:cNvPr id="3" name="Footer Placeholder 2">
            <a:extLst>
              <a:ext uri="{FF2B5EF4-FFF2-40B4-BE49-F238E27FC236}">
                <a16:creationId xmlns:a16="http://schemas.microsoft.com/office/drawing/2014/main" id="{99460082-6FA9-3B84-7183-D43DE926F1C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7B61C63-157E-7392-D00B-44110473D84D}"/>
              </a:ext>
            </a:extLst>
          </p:cNvPr>
          <p:cNvSpPr>
            <a:spLocks noGrp="1"/>
          </p:cNvSpPr>
          <p:nvPr>
            <p:ph type="sldNum" sz="quarter" idx="12"/>
          </p:nvPr>
        </p:nvSpPr>
        <p:spPr/>
        <p:txBody>
          <a:bodyPr/>
          <a:lstStyle/>
          <a:p>
            <a:fld id="{F054A9D9-3372-D74A-96C0-997B1AB34D4D}" type="slidenum">
              <a:rPr lang="en-GB" smtClean="0"/>
              <a:t>‹nº›</a:t>
            </a:fld>
            <a:endParaRPr lang="en-GB"/>
          </a:p>
        </p:txBody>
      </p:sp>
    </p:spTree>
    <p:extLst>
      <p:ext uri="{BB962C8B-B14F-4D97-AF65-F5344CB8AC3E}">
        <p14:creationId xmlns:p14="http://schemas.microsoft.com/office/powerpoint/2010/main" val="33123693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2E87C-7DC8-0A8C-9DD6-33906D1CFCE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C35EEB2A-BB2E-E7ED-B201-9ED04F9471C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EB047B67-BEF3-66EB-10E5-B6758CC98A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12DB893-FC48-77F6-31F5-CAFCCE310EC2}"/>
              </a:ext>
            </a:extLst>
          </p:cNvPr>
          <p:cNvSpPr>
            <a:spLocks noGrp="1"/>
          </p:cNvSpPr>
          <p:nvPr>
            <p:ph type="dt" sz="half" idx="10"/>
          </p:nvPr>
        </p:nvSpPr>
        <p:spPr/>
        <p:txBody>
          <a:bodyPr/>
          <a:lstStyle/>
          <a:p>
            <a:fld id="{A251D0EB-05E7-634E-8369-D3FAA9FE967F}" type="datetimeFigureOut">
              <a:rPr lang="en-GB" smtClean="0"/>
              <a:t>24/05/2023</a:t>
            </a:fld>
            <a:endParaRPr lang="en-GB"/>
          </a:p>
        </p:txBody>
      </p:sp>
      <p:sp>
        <p:nvSpPr>
          <p:cNvPr id="6" name="Footer Placeholder 5">
            <a:extLst>
              <a:ext uri="{FF2B5EF4-FFF2-40B4-BE49-F238E27FC236}">
                <a16:creationId xmlns:a16="http://schemas.microsoft.com/office/drawing/2014/main" id="{EA3E3BD6-8EE8-BB50-E987-5B4F0589DD8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C37B065-B247-C28E-E023-3F5396BBB999}"/>
              </a:ext>
            </a:extLst>
          </p:cNvPr>
          <p:cNvSpPr>
            <a:spLocks noGrp="1"/>
          </p:cNvSpPr>
          <p:nvPr>
            <p:ph type="sldNum" sz="quarter" idx="12"/>
          </p:nvPr>
        </p:nvSpPr>
        <p:spPr/>
        <p:txBody>
          <a:bodyPr/>
          <a:lstStyle/>
          <a:p>
            <a:fld id="{F054A9D9-3372-D74A-96C0-997B1AB34D4D}" type="slidenum">
              <a:rPr lang="en-GB" smtClean="0"/>
              <a:t>‹nº›</a:t>
            </a:fld>
            <a:endParaRPr lang="en-GB"/>
          </a:p>
        </p:txBody>
      </p:sp>
    </p:spTree>
    <p:extLst>
      <p:ext uri="{BB962C8B-B14F-4D97-AF65-F5344CB8AC3E}">
        <p14:creationId xmlns:p14="http://schemas.microsoft.com/office/powerpoint/2010/main" val="958564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63F00-3EFB-40AF-5034-D75A53216B9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595705AA-8CDC-47D0-2064-303DB723059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9B16266-2E63-DF8A-68AF-956512481E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D0AA7AD-0B04-7CF4-8F73-56D68D2F58CE}"/>
              </a:ext>
            </a:extLst>
          </p:cNvPr>
          <p:cNvSpPr>
            <a:spLocks noGrp="1"/>
          </p:cNvSpPr>
          <p:nvPr>
            <p:ph type="dt" sz="half" idx="10"/>
          </p:nvPr>
        </p:nvSpPr>
        <p:spPr/>
        <p:txBody>
          <a:bodyPr/>
          <a:lstStyle/>
          <a:p>
            <a:fld id="{A251D0EB-05E7-634E-8369-D3FAA9FE967F}" type="datetimeFigureOut">
              <a:rPr lang="en-GB" smtClean="0"/>
              <a:t>24/05/2023</a:t>
            </a:fld>
            <a:endParaRPr lang="en-GB"/>
          </a:p>
        </p:txBody>
      </p:sp>
      <p:sp>
        <p:nvSpPr>
          <p:cNvPr id="6" name="Footer Placeholder 5">
            <a:extLst>
              <a:ext uri="{FF2B5EF4-FFF2-40B4-BE49-F238E27FC236}">
                <a16:creationId xmlns:a16="http://schemas.microsoft.com/office/drawing/2014/main" id="{3786CCBC-CF55-3305-F283-B862F9C49D3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373FCC9-17C2-95C6-345F-3BF1C0604697}"/>
              </a:ext>
            </a:extLst>
          </p:cNvPr>
          <p:cNvSpPr>
            <a:spLocks noGrp="1"/>
          </p:cNvSpPr>
          <p:nvPr>
            <p:ph type="sldNum" sz="quarter" idx="12"/>
          </p:nvPr>
        </p:nvSpPr>
        <p:spPr/>
        <p:txBody>
          <a:bodyPr/>
          <a:lstStyle/>
          <a:p>
            <a:fld id="{F054A9D9-3372-D74A-96C0-997B1AB34D4D}" type="slidenum">
              <a:rPr lang="en-GB" smtClean="0"/>
              <a:t>‹nº›</a:t>
            </a:fld>
            <a:endParaRPr lang="en-GB"/>
          </a:p>
        </p:txBody>
      </p:sp>
    </p:spTree>
    <p:extLst>
      <p:ext uri="{BB962C8B-B14F-4D97-AF65-F5344CB8AC3E}">
        <p14:creationId xmlns:p14="http://schemas.microsoft.com/office/powerpoint/2010/main" val="39192424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25FFC9-78EE-4AD3-3188-D3167A4CD20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B0D5A61E-3B0F-03BC-C9C3-CC01710A3AD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FD02C1BB-ACDA-CE57-B602-8DF774A434B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51D0EB-05E7-634E-8369-D3FAA9FE967F}" type="datetimeFigureOut">
              <a:rPr lang="en-GB" smtClean="0"/>
              <a:t>24/05/2023</a:t>
            </a:fld>
            <a:endParaRPr lang="en-GB"/>
          </a:p>
        </p:txBody>
      </p:sp>
      <p:sp>
        <p:nvSpPr>
          <p:cNvPr id="5" name="Footer Placeholder 4">
            <a:extLst>
              <a:ext uri="{FF2B5EF4-FFF2-40B4-BE49-F238E27FC236}">
                <a16:creationId xmlns:a16="http://schemas.microsoft.com/office/drawing/2014/main" id="{89105FD1-8C3B-D9C1-69AC-37039F6F63C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40F8490-D212-440F-3BAC-493AD8660F1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54A9D9-3372-D74A-96C0-997B1AB34D4D}" type="slidenum">
              <a:rPr lang="en-GB" smtClean="0"/>
              <a:t>‹nº›</a:t>
            </a:fld>
            <a:endParaRPr lang="en-GB"/>
          </a:p>
        </p:txBody>
      </p:sp>
    </p:spTree>
    <p:extLst>
      <p:ext uri="{BB962C8B-B14F-4D97-AF65-F5344CB8AC3E}">
        <p14:creationId xmlns:p14="http://schemas.microsoft.com/office/powerpoint/2010/main" val="8087157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hyperlink" Target="https://www.england.nhs.uk/wp-content/uploads/2021/12/qsir-active-listening.pdf" TargetMode="Externa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3.xml.rels><?xml version="1.0" encoding="UTF-8" standalone="yes"?>
<Relationships xmlns="http://schemas.openxmlformats.org/package/2006/relationships"><Relationship Id="rId3" Type="http://schemas.openxmlformats.org/officeDocument/2006/relationships/hyperlink" Target="https://www.england.nhs.uk/wp-content/uploads/2021/12/qsir-active-listening.pdf" TargetMode="External"/><Relationship Id="rId2" Type="http://schemas.openxmlformats.org/officeDocument/2006/relationships/hyperlink" Target="https://www.goodtherapy.org/learn-about-therapy/types/dance-movement-therapy" TargetMode="External"/><Relationship Id="rId1" Type="http://schemas.openxmlformats.org/officeDocument/2006/relationships/slideLayout" Target="../slideLayouts/slideLayout14.xml"/><Relationship Id="rId6" Type="http://schemas.openxmlformats.org/officeDocument/2006/relationships/hyperlink" Target="https://www.britannica.com/dictionary/stigma#:~:text=1,stigma%20attached%20to%20receiving%20welfare" TargetMode="External"/><Relationship Id="rId5" Type="http://schemas.openxmlformats.org/officeDocument/2006/relationships/hyperlink" Target="https://www.worldobesity.org/what-we-do/our-policy-priorities/weight-stigma#:~:text=Weight%20stigma%20is%20a%20result,can%20lead%20to%20stigmatising%20acts" TargetMode="External"/><Relationship Id="rId4" Type="http://schemas.openxmlformats.org/officeDocument/2006/relationships/hyperlink" Target="https://www.obesityaction.org/action-through-advocacy/weight-bias/people-first-language/"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www.who.int/health-topics/obesity#tab=tab_2" TargetMode="External"/><Relationship Id="rId2" Type="http://schemas.openxmlformats.org/officeDocument/2006/relationships/hyperlink" Target="https://socialsci.libretexts.org/@go/page/8123" TargetMode="Externa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image" Target="../media/image4.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hyperlink" Target="https://en.wikipedia.org/wiki/en:Creative_Commons" TargetMode="External"/><Relationship Id="rId2" Type="http://schemas.openxmlformats.org/officeDocument/2006/relationships/image" Target="../media/image5.jpeg"/><Relationship Id="rId1" Type="http://schemas.openxmlformats.org/officeDocument/2006/relationships/slideLayout" Target="../slideLayouts/slideLayout14.xml"/><Relationship Id="rId4" Type="http://schemas.openxmlformats.org/officeDocument/2006/relationships/hyperlink" Target="https://creativecommons.org/licenses/by-sa/4.0/deed.en"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8" name="Google Shape;158;p13"/>
          <p:cNvSpPr txBox="1">
            <a:spLocks noGrp="1"/>
          </p:cNvSpPr>
          <p:nvPr>
            <p:ph type="ctrTitle"/>
          </p:nvPr>
        </p:nvSpPr>
        <p:spPr>
          <a:xfrm>
            <a:off x="431371" y="4101075"/>
            <a:ext cx="8928992" cy="2208245"/>
          </a:xfrm>
          <a:prstGeom prst="rect">
            <a:avLst/>
          </a:prstGeom>
        </p:spPr>
        <p:txBody>
          <a:bodyPr spcFirstLastPara="1" vert="horz" wrap="square" lIns="0" tIns="0" rIns="0" bIns="0" rtlCol="0" anchor="ctr" anchorCtr="0">
            <a:noAutofit/>
          </a:bodyPr>
          <a:lstStyle/>
          <a:p>
            <a:pPr lvl="0" algn="ctr"/>
            <a:r>
              <a:rPr lang="pt-PT" sz="3200" dirty="0"/>
              <a:t>Comunicando-se com Pacientes com Obesidade - A Abordagem Humanística</a:t>
            </a:r>
            <a:br>
              <a:rPr lang="en" sz="3200" dirty="0">
                <a:solidFill>
                  <a:schemeClr val="accent1"/>
                </a:solidFill>
              </a:rPr>
            </a:br>
            <a:br>
              <a:rPr lang="it-IT" sz="2400" dirty="0"/>
            </a:br>
            <a:r>
              <a:rPr lang="it-IT" sz="2133" dirty="0"/>
              <a:t>Jonathan </a:t>
            </a:r>
            <a:r>
              <a:rPr lang="it-IT" sz="2133" dirty="0" err="1"/>
              <a:t>McFarland</a:t>
            </a:r>
            <a:r>
              <a:rPr lang="it-IT" sz="2133" dirty="0"/>
              <a:t>, Cristina Gonzalez, Mª Luisa Cuesta Santamaria, Isabel Maria Martin Ruiz, Eugenia </a:t>
            </a:r>
            <a:r>
              <a:rPr lang="it-IT" sz="2133" dirty="0" err="1"/>
              <a:t>Nadolu</a:t>
            </a:r>
            <a:r>
              <a:rPr lang="it-IT" sz="2133" dirty="0"/>
              <a:t> Velez, Eva Garcia </a:t>
            </a:r>
            <a:r>
              <a:rPr lang="it-IT" sz="2133" dirty="0" err="1"/>
              <a:t>Perea</a:t>
            </a:r>
            <a:r>
              <a:rPr lang="it-IT" sz="2133" dirty="0"/>
              <a:t> </a:t>
            </a:r>
            <a:endParaRPr sz="2133" dirty="0"/>
          </a:p>
        </p:txBody>
      </p:sp>
      <p:sp>
        <p:nvSpPr>
          <p:cNvPr id="3" name="Rectangle 2"/>
          <p:cNvSpPr/>
          <p:nvPr/>
        </p:nvSpPr>
        <p:spPr>
          <a:xfrm>
            <a:off x="911426" y="1210687"/>
            <a:ext cx="10192453" cy="1323439"/>
          </a:xfrm>
          <a:prstGeom prst="rect">
            <a:avLst/>
          </a:prstGeom>
        </p:spPr>
        <p:txBody>
          <a:bodyPr wrap="square">
            <a:spAutoFit/>
          </a:bodyPr>
          <a:lstStyle/>
          <a:p>
            <a:r>
              <a:rPr lang="en" sz="8000" b="1" dirty="0">
                <a:solidFill>
                  <a:schemeClr val="accent2"/>
                </a:solidFill>
              </a:rPr>
              <a:t>Connected 4 Health</a:t>
            </a:r>
            <a:endParaRPr lang="it-IT" sz="8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EE242-D487-9314-20ED-03BBDAFDE9E5}"/>
              </a:ext>
            </a:extLst>
          </p:cNvPr>
          <p:cNvSpPr>
            <a:spLocks noGrp="1"/>
          </p:cNvSpPr>
          <p:nvPr>
            <p:ph type="title"/>
          </p:nvPr>
        </p:nvSpPr>
        <p:spPr/>
        <p:txBody>
          <a:bodyPr/>
          <a:lstStyle/>
          <a:p>
            <a:r>
              <a:rPr lang="pt-PT" sz="4267" b="1" dirty="0">
                <a:solidFill>
                  <a:schemeClr val="bg1"/>
                </a:solidFill>
                <a:latin typeface="Calibri" panose="020F0502020204030204" pitchFamily="34" charset="0"/>
                <a:cs typeface="Calibri" panose="020F0502020204030204" pitchFamily="34" charset="0"/>
              </a:rPr>
              <a:t>2. 'Estigma associado à deformação física' (</a:t>
            </a:r>
            <a:r>
              <a:rPr lang="pt-PT" sz="4267" b="1" dirty="0" err="1">
                <a:solidFill>
                  <a:schemeClr val="bg1"/>
                </a:solidFill>
                <a:latin typeface="Calibri" panose="020F0502020204030204" pitchFamily="34" charset="0"/>
                <a:cs typeface="Calibri" panose="020F0502020204030204" pitchFamily="34" charset="0"/>
              </a:rPr>
              <a:t>Goffman</a:t>
            </a:r>
            <a:r>
              <a:rPr lang="pt-PT" sz="4267" b="1" dirty="0">
                <a:solidFill>
                  <a:schemeClr val="bg1"/>
                </a:solidFill>
                <a:latin typeface="Calibri" panose="020F0502020204030204" pitchFamily="34" charset="0"/>
                <a:cs typeface="Calibri" panose="020F0502020204030204" pitchFamily="34" charset="0"/>
              </a:rPr>
              <a:t>)</a:t>
            </a:r>
            <a:endParaRPr lang="en-GB" dirty="0">
              <a:solidFill>
                <a:schemeClr val="bg1"/>
              </a:solidFill>
            </a:endParaRPr>
          </a:p>
        </p:txBody>
      </p:sp>
      <p:sp>
        <p:nvSpPr>
          <p:cNvPr id="3" name="Text Placeholder 2">
            <a:extLst>
              <a:ext uri="{FF2B5EF4-FFF2-40B4-BE49-F238E27FC236}">
                <a16:creationId xmlns:a16="http://schemas.microsoft.com/office/drawing/2014/main" id="{E8120C18-0684-1A57-60A4-D917E9A13B5A}"/>
              </a:ext>
            </a:extLst>
          </p:cNvPr>
          <p:cNvSpPr>
            <a:spLocks noGrp="1"/>
          </p:cNvSpPr>
          <p:nvPr>
            <p:ph type="body" idx="1"/>
          </p:nvPr>
        </p:nvSpPr>
        <p:spPr>
          <a:xfrm>
            <a:off x="819967" y="2273567"/>
            <a:ext cx="10479404" cy="3768800"/>
          </a:xfrm>
        </p:spPr>
        <p:txBody>
          <a:bodyPr/>
          <a:lstStyle/>
          <a:p>
            <a:r>
              <a:rPr lang="pt-PT" sz="2400" i="0" dirty="0">
                <a:solidFill>
                  <a:srgbClr val="212529"/>
                </a:solidFill>
                <a:effectLst/>
                <a:latin typeface="+mn-lt"/>
                <a:cs typeface="Calibri" panose="020F0502020204030204" pitchFamily="34" charset="0"/>
              </a:rPr>
              <a:t>O estigma de peso refere-se aos atos discriminatórios e ideologias direcionados aos indivíduos por causa de seu peso e tamanho.</a:t>
            </a:r>
          </a:p>
          <a:p>
            <a:r>
              <a:rPr lang="pt-PT" sz="2400" i="0" dirty="0">
                <a:solidFill>
                  <a:srgbClr val="212529"/>
                </a:solidFill>
                <a:effectLst/>
                <a:latin typeface="+mn-lt"/>
                <a:cs typeface="Calibri" panose="020F0502020204030204" pitchFamily="34" charset="0"/>
              </a:rPr>
              <a:t>O estigma do peso é resultado do viés de peso.</a:t>
            </a:r>
          </a:p>
          <a:p>
            <a:r>
              <a:rPr lang="pt-PT" sz="2400" i="0" dirty="0">
                <a:solidFill>
                  <a:srgbClr val="212529"/>
                </a:solidFill>
                <a:effectLst/>
                <a:latin typeface="+mn-lt"/>
                <a:cs typeface="Calibri" panose="020F0502020204030204" pitchFamily="34" charset="0"/>
              </a:rPr>
              <a:t>Viés de peso refere-se às ideologias negativas associadas à obesidade.</a:t>
            </a:r>
            <a:endParaRPr lang="en-GB" sz="2400" dirty="0">
              <a:latin typeface="+mn-lt"/>
              <a:cs typeface="Calibri" panose="020F0502020204030204" pitchFamily="34" charset="0"/>
            </a:endParaRPr>
          </a:p>
        </p:txBody>
      </p:sp>
      <p:sp>
        <p:nvSpPr>
          <p:cNvPr id="4" name="Slide Number Placeholder 3">
            <a:extLst>
              <a:ext uri="{FF2B5EF4-FFF2-40B4-BE49-F238E27FC236}">
                <a16:creationId xmlns:a16="http://schemas.microsoft.com/office/drawing/2014/main" id="{E1F0BA1B-A41D-F096-37A8-79DBC5F2ACA3}"/>
              </a:ext>
            </a:extLst>
          </p:cNvPr>
          <p:cNvSpPr>
            <a:spLocks noGrp="1"/>
          </p:cNvSpPr>
          <p:nvPr>
            <p:ph type="sldNum" idx="12"/>
          </p:nvPr>
        </p:nvSpPr>
        <p:spPr/>
        <p:txBody>
          <a:bodyPr/>
          <a:lstStyle/>
          <a:p>
            <a:pPr algn="ctr"/>
            <a:fld id="{00000000-1234-1234-1234-123412341234}" type="slidenum">
              <a:rPr lang="en" smtClean="0"/>
              <a:pPr algn="ctr"/>
              <a:t>10</a:t>
            </a:fld>
            <a:endParaRPr lang="en"/>
          </a:p>
        </p:txBody>
      </p:sp>
    </p:spTree>
    <p:extLst>
      <p:ext uri="{BB962C8B-B14F-4D97-AF65-F5344CB8AC3E}">
        <p14:creationId xmlns:p14="http://schemas.microsoft.com/office/powerpoint/2010/main" val="19450852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9E997-EEED-C623-CE2A-28D5DC42C8A0}"/>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40761BE7-4485-20B6-461B-E633613483D1}"/>
              </a:ext>
            </a:extLst>
          </p:cNvPr>
          <p:cNvSpPr>
            <a:spLocks noGrp="1"/>
          </p:cNvSpPr>
          <p:nvPr>
            <p:ph type="body" idx="1"/>
          </p:nvPr>
        </p:nvSpPr>
        <p:spPr>
          <a:xfrm>
            <a:off x="819967" y="2198612"/>
            <a:ext cx="10675347" cy="4753541"/>
          </a:xfrm>
        </p:spPr>
        <p:txBody>
          <a:bodyPr/>
          <a:lstStyle/>
          <a:p>
            <a:r>
              <a:rPr lang="pt-PT" sz="2400" dirty="0">
                <a:solidFill>
                  <a:srgbClr val="212529"/>
                </a:solidFill>
                <a:cs typeface="Calibri" panose="020F0502020204030204" pitchFamily="34" charset="0"/>
              </a:rPr>
              <a:t>Estes podem incluir preguiça, falta de força de vontade, falta de caráter moral, má higiene, baixo nível de inteligência e falta de atratividade. Crenças e ideologias estigmatizantes podem levar a atos estigmatizantes. Esses atos podem se manifestar de várias maneiras diferentes</a:t>
            </a:r>
          </a:p>
          <a:p>
            <a:r>
              <a:rPr lang="pt-PT" sz="2400" dirty="0">
                <a:solidFill>
                  <a:srgbClr val="212529"/>
                </a:solidFill>
                <a:cs typeface="Calibri" panose="020F0502020204030204" pitchFamily="34" charset="0"/>
              </a:rPr>
              <a:t>As pessoas com obesidade podem sofrer comentários verbais negativos, provocações ou agressões físicas.</a:t>
            </a:r>
          </a:p>
          <a:p>
            <a:r>
              <a:rPr lang="pt-PT" sz="2400" dirty="0">
                <a:solidFill>
                  <a:srgbClr val="212529"/>
                </a:solidFill>
                <a:cs typeface="Calibri" panose="020F0502020204030204" pitchFamily="34" charset="0"/>
              </a:rPr>
              <a:t>O ambiente também desempenha um papel - Isso é comumente relatado em ambientes médicos em particular, onde assentos, aventais e mesas de exame são incapazes de acomodar pessoas com obesidade.</a:t>
            </a:r>
            <a:endParaRPr lang="en-GB" sz="2400" dirty="0">
              <a:cs typeface="Calibri" panose="020F0502020204030204" pitchFamily="34" charset="0"/>
            </a:endParaRPr>
          </a:p>
        </p:txBody>
      </p:sp>
      <p:sp>
        <p:nvSpPr>
          <p:cNvPr id="4" name="Slide Number Placeholder 3">
            <a:extLst>
              <a:ext uri="{FF2B5EF4-FFF2-40B4-BE49-F238E27FC236}">
                <a16:creationId xmlns:a16="http://schemas.microsoft.com/office/drawing/2014/main" id="{E828D4EF-BB15-7F65-EC6E-CE39576C67BD}"/>
              </a:ext>
            </a:extLst>
          </p:cNvPr>
          <p:cNvSpPr>
            <a:spLocks noGrp="1"/>
          </p:cNvSpPr>
          <p:nvPr>
            <p:ph type="sldNum" idx="12"/>
          </p:nvPr>
        </p:nvSpPr>
        <p:spPr/>
        <p:txBody>
          <a:bodyPr/>
          <a:lstStyle/>
          <a:p>
            <a:pPr algn="ctr"/>
            <a:fld id="{00000000-1234-1234-1234-123412341234}" type="slidenum">
              <a:rPr lang="en" smtClean="0"/>
              <a:pPr algn="ctr"/>
              <a:t>11</a:t>
            </a:fld>
            <a:endParaRPr lang="en"/>
          </a:p>
        </p:txBody>
      </p:sp>
    </p:spTree>
    <p:extLst>
      <p:ext uri="{BB962C8B-B14F-4D97-AF65-F5344CB8AC3E}">
        <p14:creationId xmlns:p14="http://schemas.microsoft.com/office/powerpoint/2010/main" val="10393628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9435C-BBC2-F0F5-5604-0D39D81DB117}"/>
              </a:ext>
            </a:extLst>
          </p:cNvPr>
          <p:cNvSpPr>
            <a:spLocks noGrp="1"/>
          </p:cNvSpPr>
          <p:nvPr>
            <p:ph type="title"/>
          </p:nvPr>
        </p:nvSpPr>
        <p:spPr/>
        <p:txBody>
          <a:bodyPr/>
          <a:lstStyle/>
          <a:p>
            <a:r>
              <a:rPr lang="pt-PT" dirty="0"/>
              <a:t>Viés de peso (estigmatização na área da saúde)</a:t>
            </a:r>
            <a:endParaRPr lang="en-GB" dirty="0"/>
          </a:p>
        </p:txBody>
      </p:sp>
      <p:sp>
        <p:nvSpPr>
          <p:cNvPr id="3" name="Text Placeholder 2">
            <a:extLst>
              <a:ext uri="{FF2B5EF4-FFF2-40B4-BE49-F238E27FC236}">
                <a16:creationId xmlns:a16="http://schemas.microsoft.com/office/drawing/2014/main" id="{DDC1CFD8-47ED-1EA2-96DC-9FCDDBE69E68}"/>
              </a:ext>
            </a:extLst>
          </p:cNvPr>
          <p:cNvSpPr>
            <a:spLocks noGrp="1"/>
          </p:cNvSpPr>
          <p:nvPr>
            <p:ph type="body" idx="1"/>
          </p:nvPr>
        </p:nvSpPr>
        <p:spPr>
          <a:xfrm>
            <a:off x="508001" y="2088481"/>
            <a:ext cx="11096170" cy="4602067"/>
          </a:xfrm>
        </p:spPr>
        <p:txBody>
          <a:bodyPr/>
          <a:lstStyle/>
          <a:p>
            <a:r>
              <a:rPr lang="pt-PT" sz="2400" dirty="0">
                <a:solidFill>
                  <a:srgbClr val="212529"/>
                </a:solidFill>
                <a:cs typeface="Calibri" panose="020F0502020204030204" pitchFamily="34" charset="0"/>
              </a:rPr>
              <a:t>O viés de peso persiste em ambientes de saúde.</a:t>
            </a:r>
          </a:p>
          <a:p>
            <a:r>
              <a:rPr lang="pt-PT" sz="2400" dirty="0">
                <a:solidFill>
                  <a:srgbClr val="212529"/>
                </a:solidFill>
                <a:cs typeface="Calibri" panose="020F0502020204030204" pitchFamily="34" charset="0"/>
              </a:rPr>
              <a:t>É frequente o uso de características estereotipadas, como preguiçoso, obstinado e rebelde.</a:t>
            </a:r>
          </a:p>
          <a:p>
            <a:r>
              <a:rPr lang="pt-PT" sz="2400" dirty="0">
                <a:solidFill>
                  <a:srgbClr val="212529"/>
                </a:solidFill>
                <a:cs typeface="Calibri" panose="020F0502020204030204" pitchFamily="34" charset="0"/>
              </a:rPr>
              <a:t>Os médicos geralmente têm níveis mais baixos de respeito por pacientes com IMC mais alto e geralmente gastam menos tempo atendendo pacientes com obesidade em comparação com seus colegas com peso saudável. Em um estudo de </a:t>
            </a:r>
            <a:r>
              <a:rPr lang="pt-PT" sz="2400" dirty="0" err="1">
                <a:solidFill>
                  <a:srgbClr val="212529"/>
                </a:solidFill>
                <a:cs typeface="Calibri" panose="020F0502020204030204" pitchFamily="34" charset="0"/>
              </a:rPr>
              <a:t>Puhl</a:t>
            </a:r>
            <a:r>
              <a:rPr lang="pt-PT" sz="2400" dirty="0">
                <a:solidFill>
                  <a:srgbClr val="212529"/>
                </a:solidFill>
                <a:cs typeface="Calibri" panose="020F0502020204030204" pitchFamily="34" charset="0"/>
              </a:rPr>
              <a:t> e </a:t>
            </a:r>
            <a:r>
              <a:rPr lang="pt-PT" sz="2400" dirty="0" err="1">
                <a:solidFill>
                  <a:srgbClr val="212529"/>
                </a:solidFill>
                <a:cs typeface="Calibri" panose="020F0502020204030204" pitchFamily="34" charset="0"/>
              </a:rPr>
              <a:t>Brownell</a:t>
            </a:r>
            <a:r>
              <a:rPr lang="pt-PT" sz="2400" dirty="0">
                <a:solidFill>
                  <a:srgbClr val="212529"/>
                </a:solidFill>
                <a:cs typeface="Calibri" panose="020F0502020204030204" pitchFamily="34" charset="0"/>
              </a:rPr>
              <a:t>, 53% das pessoas com sobrepeso e obesidade relataram ter recebido comentários inapropriados de seus médicos sobre seu peso.</a:t>
            </a:r>
            <a:endParaRPr lang="en-GB" sz="2400" dirty="0">
              <a:cs typeface="Calibri" panose="020F0502020204030204" pitchFamily="34" charset="0"/>
            </a:endParaRPr>
          </a:p>
        </p:txBody>
      </p:sp>
      <p:sp>
        <p:nvSpPr>
          <p:cNvPr id="4" name="Slide Number Placeholder 3">
            <a:extLst>
              <a:ext uri="{FF2B5EF4-FFF2-40B4-BE49-F238E27FC236}">
                <a16:creationId xmlns:a16="http://schemas.microsoft.com/office/drawing/2014/main" id="{000A1D99-0687-EE51-6682-6EB68E7B2572}"/>
              </a:ext>
            </a:extLst>
          </p:cNvPr>
          <p:cNvSpPr>
            <a:spLocks noGrp="1"/>
          </p:cNvSpPr>
          <p:nvPr>
            <p:ph type="sldNum" idx="12"/>
          </p:nvPr>
        </p:nvSpPr>
        <p:spPr/>
        <p:txBody>
          <a:bodyPr/>
          <a:lstStyle/>
          <a:p>
            <a:pPr algn="ctr"/>
            <a:fld id="{00000000-1234-1234-1234-123412341234}" type="slidenum">
              <a:rPr lang="en" smtClean="0"/>
              <a:pPr algn="ctr"/>
              <a:t>12</a:t>
            </a:fld>
            <a:endParaRPr lang="en"/>
          </a:p>
        </p:txBody>
      </p:sp>
    </p:spTree>
    <p:extLst>
      <p:ext uri="{BB962C8B-B14F-4D97-AF65-F5344CB8AC3E}">
        <p14:creationId xmlns:p14="http://schemas.microsoft.com/office/powerpoint/2010/main" val="1453802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B9057-B938-155B-1C14-FF3B362EC747}"/>
              </a:ext>
            </a:extLst>
          </p:cNvPr>
          <p:cNvSpPr>
            <a:spLocks noGrp="1"/>
          </p:cNvSpPr>
          <p:nvPr>
            <p:ph type="title"/>
          </p:nvPr>
        </p:nvSpPr>
        <p:spPr/>
        <p:txBody>
          <a:bodyPr/>
          <a:lstStyle/>
          <a:p>
            <a:r>
              <a:rPr lang="pt-PT" dirty="0"/>
              <a:t>Maneiras de combater o estigma do peso</a:t>
            </a:r>
            <a:endParaRPr lang="en-GB" dirty="0"/>
          </a:p>
        </p:txBody>
      </p:sp>
      <p:sp>
        <p:nvSpPr>
          <p:cNvPr id="4" name="Slide Number Placeholder 3">
            <a:extLst>
              <a:ext uri="{FF2B5EF4-FFF2-40B4-BE49-F238E27FC236}">
                <a16:creationId xmlns:a16="http://schemas.microsoft.com/office/drawing/2014/main" id="{2AAEB33F-7D81-B4F3-79E4-C8A6E228D0F2}"/>
              </a:ext>
            </a:extLst>
          </p:cNvPr>
          <p:cNvSpPr>
            <a:spLocks noGrp="1"/>
          </p:cNvSpPr>
          <p:nvPr>
            <p:ph type="sldNum" idx="12"/>
          </p:nvPr>
        </p:nvSpPr>
        <p:spPr/>
        <p:txBody>
          <a:bodyPr/>
          <a:lstStyle/>
          <a:p>
            <a:pPr algn="ctr"/>
            <a:fld id="{00000000-1234-1234-1234-123412341234}" type="slidenum">
              <a:rPr lang="en" smtClean="0"/>
              <a:pPr algn="ctr"/>
              <a:t>13</a:t>
            </a:fld>
            <a:endParaRPr lang="en"/>
          </a:p>
        </p:txBody>
      </p:sp>
      <p:pic>
        <p:nvPicPr>
          <p:cNvPr id="6" name="Picture 5" descr="A picture containing text, outdoor, vector graphics, sign&#10;&#10;Description automatically generated">
            <a:extLst>
              <a:ext uri="{FF2B5EF4-FFF2-40B4-BE49-F238E27FC236}">
                <a16:creationId xmlns:a16="http://schemas.microsoft.com/office/drawing/2014/main" id="{00022917-47ED-533C-A73F-3A4411B5AFFE}"/>
              </a:ext>
            </a:extLst>
          </p:cNvPr>
          <p:cNvPicPr>
            <a:picLocks noChangeAspect="1"/>
          </p:cNvPicPr>
          <p:nvPr/>
        </p:nvPicPr>
        <p:blipFill>
          <a:blip r:embed="rId2"/>
          <a:stretch>
            <a:fillRect/>
          </a:stretch>
        </p:blipFill>
        <p:spPr>
          <a:xfrm>
            <a:off x="2613837" y="1898073"/>
            <a:ext cx="5422660" cy="4669003"/>
          </a:xfrm>
          <a:prstGeom prst="rect">
            <a:avLst/>
          </a:prstGeom>
        </p:spPr>
      </p:pic>
    </p:spTree>
    <p:extLst>
      <p:ext uri="{BB962C8B-B14F-4D97-AF65-F5344CB8AC3E}">
        <p14:creationId xmlns:p14="http://schemas.microsoft.com/office/powerpoint/2010/main" val="19101784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F65CA-CBB5-4823-3BC0-BD2296C6A6FD}"/>
              </a:ext>
            </a:extLst>
          </p:cNvPr>
          <p:cNvSpPr>
            <a:spLocks noGrp="1"/>
          </p:cNvSpPr>
          <p:nvPr>
            <p:ph type="title"/>
          </p:nvPr>
        </p:nvSpPr>
        <p:spPr/>
        <p:txBody>
          <a:bodyPr/>
          <a:lstStyle/>
          <a:p>
            <a:r>
              <a:rPr lang="en-GB" dirty="0" err="1"/>
              <a:t>Linguagem</a:t>
            </a:r>
            <a:r>
              <a:rPr lang="en-GB" dirty="0"/>
              <a:t> “People-first”</a:t>
            </a:r>
          </a:p>
        </p:txBody>
      </p:sp>
      <p:sp>
        <p:nvSpPr>
          <p:cNvPr id="3" name="Text Placeholder 2">
            <a:extLst>
              <a:ext uri="{FF2B5EF4-FFF2-40B4-BE49-F238E27FC236}">
                <a16:creationId xmlns:a16="http://schemas.microsoft.com/office/drawing/2014/main" id="{24BE1C8F-273A-BD47-9754-713B504BE9CC}"/>
              </a:ext>
            </a:extLst>
          </p:cNvPr>
          <p:cNvSpPr>
            <a:spLocks noGrp="1"/>
          </p:cNvSpPr>
          <p:nvPr>
            <p:ph type="body" idx="1"/>
          </p:nvPr>
        </p:nvSpPr>
        <p:spPr>
          <a:xfrm>
            <a:off x="1025718" y="2033650"/>
            <a:ext cx="10360739" cy="4515677"/>
          </a:xfrm>
        </p:spPr>
        <p:txBody>
          <a:bodyPr/>
          <a:lstStyle/>
          <a:p>
            <a:r>
              <a:rPr lang="pt-PT" sz="2400" dirty="0">
                <a:solidFill>
                  <a:srgbClr val="212529"/>
                </a:solidFill>
                <a:cs typeface="Calibri" panose="020F0502020204030204" pitchFamily="34" charset="0"/>
              </a:rPr>
              <a:t>A obesidade é uma das últimas doenças em que a sociedade não conseguiu implementar o “</a:t>
            </a:r>
            <a:r>
              <a:rPr lang="pt-PT" sz="2400" dirty="0" err="1">
                <a:solidFill>
                  <a:srgbClr val="212529"/>
                </a:solidFill>
                <a:cs typeface="Calibri" panose="020F0502020204030204" pitchFamily="34" charset="0"/>
              </a:rPr>
              <a:t>people-first</a:t>
            </a:r>
            <a:r>
              <a:rPr lang="pt-PT" sz="2400" dirty="0">
                <a:solidFill>
                  <a:srgbClr val="212529"/>
                </a:solidFill>
                <a:cs typeface="Calibri" panose="020F0502020204030204" pitchFamily="34" charset="0"/>
              </a:rPr>
              <a:t>” (pessoa primeiro). A linguagem </a:t>
            </a:r>
            <a:r>
              <a:rPr lang="pt-PT" sz="2400" dirty="0" err="1">
                <a:solidFill>
                  <a:srgbClr val="212529"/>
                </a:solidFill>
                <a:cs typeface="Calibri" panose="020F0502020204030204" pitchFamily="34" charset="0"/>
              </a:rPr>
              <a:t>People-First</a:t>
            </a:r>
            <a:r>
              <a:rPr lang="pt-PT" sz="2400" dirty="0">
                <a:solidFill>
                  <a:srgbClr val="212529"/>
                </a:solidFill>
                <a:cs typeface="Calibri" panose="020F0502020204030204" pitchFamily="34" charset="0"/>
              </a:rPr>
              <a:t> coloca a pessoa antes de sua doença, enfatizando que um indivíduo não é definido por sua condição.</a:t>
            </a:r>
          </a:p>
          <a:p>
            <a:r>
              <a:rPr lang="pt-PT" sz="2400" dirty="0">
                <a:solidFill>
                  <a:srgbClr val="212529"/>
                </a:solidFill>
                <a:cs typeface="Calibri" panose="020F0502020204030204" pitchFamily="34" charset="0"/>
              </a:rPr>
              <a:t>Por exemplo, agora é muito incomum ver alguém chamado de pessoa deficiente; é mais provável que você veja referências a uma pessoa com deficiência. A pessoa vem em primeiro lugar, e sua deficiência é uma característica e não um traço definidor.</a:t>
            </a:r>
          </a:p>
          <a:p>
            <a:r>
              <a:rPr lang="pt-PT" sz="2400" dirty="0">
                <a:solidFill>
                  <a:srgbClr val="212529"/>
                </a:solidFill>
                <a:cs typeface="Calibri" panose="020F0502020204030204" pitchFamily="34" charset="0"/>
              </a:rPr>
              <a:t>Infelizmente, esta ainda não é a norma com a obesidade</a:t>
            </a:r>
            <a:endParaRPr lang="en-GB" sz="2667" b="1" dirty="0"/>
          </a:p>
        </p:txBody>
      </p:sp>
      <p:sp>
        <p:nvSpPr>
          <p:cNvPr id="4" name="Slide Number Placeholder 3">
            <a:extLst>
              <a:ext uri="{FF2B5EF4-FFF2-40B4-BE49-F238E27FC236}">
                <a16:creationId xmlns:a16="http://schemas.microsoft.com/office/drawing/2014/main" id="{DFE61F52-29D7-BA47-5CF4-BDA8C3FAFFD5}"/>
              </a:ext>
            </a:extLst>
          </p:cNvPr>
          <p:cNvSpPr>
            <a:spLocks noGrp="1"/>
          </p:cNvSpPr>
          <p:nvPr>
            <p:ph type="sldNum" idx="12"/>
          </p:nvPr>
        </p:nvSpPr>
        <p:spPr/>
        <p:txBody>
          <a:bodyPr/>
          <a:lstStyle/>
          <a:p>
            <a:pPr algn="ctr"/>
            <a:fld id="{00000000-1234-1234-1234-123412341234}" type="slidenum">
              <a:rPr lang="en" smtClean="0"/>
              <a:pPr algn="ctr"/>
              <a:t>14</a:t>
            </a:fld>
            <a:endParaRPr lang="en"/>
          </a:p>
        </p:txBody>
      </p:sp>
    </p:spTree>
    <p:extLst>
      <p:ext uri="{BB962C8B-B14F-4D97-AF65-F5344CB8AC3E}">
        <p14:creationId xmlns:p14="http://schemas.microsoft.com/office/powerpoint/2010/main" val="27005291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1D823-0B24-D447-1A7A-597AFF4A3409}"/>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CC624EF2-DC29-7CCB-0B30-13AECE4FB5D6}"/>
              </a:ext>
            </a:extLst>
          </p:cNvPr>
          <p:cNvSpPr>
            <a:spLocks noGrp="1"/>
          </p:cNvSpPr>
          <p:nvPr>
            <p:ph type="body" idx="1"/>
          </p:nvPr>
        </p:nvSpPr>
        <p:spPr>
          <a:xfrm>
            <a:off x="1124767" y="2208253"/>
            <a:ext cx="9010400" cy="3768800"/>
          </a:xfrm>
        </p:spPr>
        <p:txBody>
          <a:bodyPr/>
          <a:lstStyle/>
          <a:p>
            <a:pPr algn="l"/>
            <a:r>
              <a:rPr lang="pt-PT" sz="2600" dirty="0">
                <a:solidFill>
                  <a:srgbClr val="50586B"/>
                </a:solidFill>
                <a:cs typeface="Calibri" panose="020F0502020204030204" pitchFamily="34" charset="0"/>
              </a:rPr>
              <a:t>A linguagem que prioriza as pessoas envolve colocar a pessoa antes da condição. </a:t>
            </a:r>
          </a:p>
          <a:p>
            <a:pPr algn="l"/>
            <a:r>
              <a:rPr lang="pt-PT" sz="2600" dirty="0">
                <a:solidFill>
                  <a:srgbClr val="50586B"/>
                </a:solidFill>
                <a:cs typeface="Calibri" panose="020F0502020204030204" pitchFamily="34" charset="0"/>
              </a:rPr>
              <a:t>A </a:t>
            </a:r>
            <a:r>
              <a:rPr lang="pt-PT" sz="2600" dirty="0" err="1">
                <a:solidFill>
                  <a:srgbClr val="50586B"/>
                </a:solidFill>
                <a:cs typeface="Calibri" panose="020F0502020204030204" pitchFamily="34" charset="0"/>
              </a:rPr>
              <a:t>Obesity</a:t>
            </a:r>
            <a:r>
              <a:rPr lang="pt-PT" sz="2600" dirty="0">
                <a:solidFill>
                  <a:srgbClr val="50586B"/>
                </a:solidFill>
                <a:cs typeface="Calibri" panose="020F0502020204030204" pitchFamily="34" charset="0"/>
              </a:rPr>
              <a:t> </a:t>
            </a:r>
            <a:r>
              <a:rPr lang="pt-PT" sz="2600" dirty="0" err="1">
                <a:solidFill>
                  <a:srgbClr val="50586B"/>
                </a:solidFill>
                <a:cs typeface="Calibri" panose="020F0502020204030204" pitchFamily="34" charset="0"/>
              </a:rPr>
              <a:t>Action</a:t>
            </a:r>
            <a:r>
              <a:rPr lang="pt-PT" sz="2600" dirty="0">
                <a:solidFill>
                  <a:srgbClr val="50586B"/>
                </a:solidFill>
                <a:cs typeface="Calibri" panose="020F0502020204030204" pitchFamily="34" charset="0"/>
              </a:rPr>
              <a:t> </a:t>
            </a:r>
            <a:r>
              <a:rPr lang="pt-PT" sz="2600" dirty="0" err="1">
                <a:solidFill>
                  <a:srgbClr val="50586B"/>
                </a:solidFill>
                <a:cs typeface="Calibri" panose="020F0502020204030204" pitchFamily="34" charset="0"/>
              </a:rPr>
              <a:t>Coalition</a:t>
            </a:r>
            <a:r>
              <a:rPr lang="pt-PT" sz="2600" dirty="0">
                <a:solidFill>
                  <a:srgbClr val="50586B"/>
                </a:solidFill>
                <a:cs typeface="Calibri" panose="020F0502020204030204" pitchFamily="34" charset="0"/>
              </a:rPr>
              <a:t> fornece alguns exemplos:</a:t>
            </a:r>
          </a:p>
          <a:p>
            <a:pPr lvl="1"/>
            <a:r>
              <a:rPr lang="pt-PT" sz="2200" dirty="0">
                <a:solidFill>
                  <a:srgbClr val="50586B"/>
                </a:solidFill>
                <a:cs typeface="Calibri" panose="020F0502020204030204" pitchFamily="34" charset="0"/>
              </a:rPr>
              <a:t>“A mulher foi afetada pela obesidade.” em vez de "A mulher era obesa"</a:t>
            </a:r>
          </a:p>
          <a:p>
            <a:pPr lvl="1"/>
            <a:r>
              <a:rPr lang="pt-PT" sz="2200" dirty="0">
                <a:solidFill>
                  <a:srgbClr val="50586B"/>
                </a:solidFill>
                <a:cs typeface="Calibri" panose="020F0502020204030204" pitchFamily="34" charset="0"/>
              </a:rPr>
              <a:t>“O homem com obesidade estava no ônibus.” em vez de "O homem no ônibus era muito obeso".</a:t>
            </a:r>
            <a:endParaRPr lang="en-GB" dirty="0"/>
          </a:p>
        </p:txBody>
      </p:sp>
      <p:sp>
        <p:nvSpPr>
          <p:cNvPr id="4" name="Slide Number Placeholder 3">
            <a:extLst>
              <a:ext uri="{FF2B5EF4-FFF2-40B4-BE49-F238E27FC236}">
                <a16:creationId xmlns:a16="http://schemas.microsoft.com/office/drawing/2014/main" id="{B623BC3C-664E-CD39-9E3E-A7B2EDE0C251}"/>
              </a:ext>
            </a:extLst>
          </p:cNvPr>
          <p:cNvSpPr>
            <a:spLocks noGrp="1"/>
          </p:cNvSpPr>
          <p:nvPr>
            <p:ph type="sldNum" idx="12"/>
          </p:nvPr>
        </p:nvSpPr>
        <p:spPr/>
        <p:txBody>
          <a:bodyPr/>
          <a:lstStyle/>
          <a:p>
            <a:pPr algn="ctr"/>
            <a:fld id="{00000000-1234-1234-1234-123412341234}" type="slidenum">
              <a:rPr lang="en" smtClean="0"/>
              <a:pPr algn="ctr"/>
              <a:t>15</a:t>
            </a:fld>
            <a:endParaRPr lang="en"/>
          </a:p>
        </p:txBody>
      </p:sp>
    </p:spTree>
    <p:extLst>
      <p:ext uri="{BB962C8B-B14F-4D97-AF65-F5344CB8AC3E}">
        <p14:creationId xmlns:p14="http://schemas.microsoft.com/office/powerpoint/2010/main" val="4859896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A4F6A7F-8436-71D6-57BB-B2D8D973985B}"/>
              </a:ext>
            </a:extLst>
          </p:cNvPr>
          <p:cNvSpPr>
            <a:spLocks noGrp="1"/>
          </p:cNvSpPr>
          <p:nvPr>
            <p:ph type="sldNum" idx="12"/>
          </p:nvPr>
        </p:nvSpPr>
        <p:spPr/>
        <p:txBody>
          <a:bodyPr/>
          <a:lstStyle/>
          <a:p>
            <a:pPr algn="ctr"/>
            <a:fld id="{00000000-1234-1234-1234-123412341234}" type="slidenum">
              <a:rPr lang="en" smtClean="0"/>
              <a:pPr algn="ctr"/>
              <a:t>16</a:t>
            </a:fld>
            <a:endParaRPr lang="en"/>
          </a:p>
        </p:txBody>
      </p:sp>
      <p:pic>
        <p:nvPicPr>
          <p:cNvPr id="8" name="Picture 7" descr="Graphical user interface&#10;&#10;Description automatically generated with low confidence">
            <a:extLst>
              <a:ext uri="{FF2B5EF4-FFF2-40B4-BE49-F238E27FC236}">
                <a16:creationId xmlns:a16="http://schemas.microsoft.com/office/drawing/2014/main" id="{CE0CB1FB-414E-AAE8-B274-1FED20376606}"/>
              </a:ext>
            </a:extLst>
          </p:cNvPr>
          <p:cNvPicPr>
            <a:picLocks noChangeAspect="1"/>
          </p:cNvPicPr>
          <p:nvPr/>
        </p:nvPicPr>
        <p:blipFill>
          <a:blip r:embed="rId2"/>
          <a:stretch>
            <a:fillRect/>
          </a:stretch>
        </p:blipFill>
        <p:spPr>
          <a:xfrm>
            <a:off x="1775521" y="68627"/>
            <a:ext cx="9022620" cy="6858000"/>
          </a:xfrm>
          <a:prstGeom prst="rect">
            <a:avLst/>
          </a:prstGeom>
        </p:spPr>
      </p:pic>
    </p:spTree>
    <p:extLst>
      <p:ext uri="{BB962C8B-B14F-4D97-AF65-F5344CB8AC3E}">
        <p14:creationId xmlns:p14="http://schemas.microsoft.com/office/powerpoint/2010/main" val="34911497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6C9E8-8626-0150-F87A-8640D0B71971}"/>
              </a:ext>
            </a:extLst>
          </p:cNvPr>
          <p:cNvSpPr>
            <a:spLocks noGrp="1"/>
          </p:cNvSpPr>
          <p:nvPr>
            <p:ph type="title"/>
          </p:nvPr>
        </p:nvSpPr>
        <p:spPr/>
        <p:txBody>
          <a:bodyPr/>
          <a:lstStyle/>
          <a:p>
            <a:r>
              <a:rPr lang="en-GB" dirty="0"/>
              <a:t>A </a:t>
            </a:r>
            <a:r>
              <a:rPr lang="en-GB" dirty="0" err="1"/>
              <a:t>importância</a:t>
            </a:r>
            <a:r>
              <a:rPr lang="en-GB" dirty="0"/>
              <a:t> das </a:t>
            </a:r>
            <a:r>
              <a:rPr lang="en-GB" dirty="0" err="1"/>
              <a:t>palavras</a:t>
            </a:r>
            <a:endParaRPr lang="en-GB" dirty="0"/>
          </a:p>
        </p:txBody>
      </p:sp>
      <p:sp>
        <p:nvSpPr>
          <p:cNvPr id="3" name="Text Placeholder 2">
            <a:extLst>
              <a:ext uri="{FF2B5EF4-FFF2-40B4-BE49-F238E27FC236}">
                <a16:creationId xmlns:a16="http://schemas.microsoft.com/office/drawing/2014/main" id="{F870CF3B-1204-074B-72DE-7758130FEC14}"/>
              </a:ext>
            </a:extLst>
          </p:cNvPr>
          <p:cNvSpPr>
            <a:spLocks noGrp="1"/>
          </p:cNvSpPr>
          <p:nvPr>
            <p:ph type="body" idx="1"/>
          </p:nvPr>
        </p:nvSpPr>
        <p:spPr>
          <a:xfrm>
            <a:off x="508000" y="2568705"/>
            <a:ext cx="5972041" cy="4032448"/>
          </a:xfrm>
        </p:spPr>
        <p:txBody>
          <a:bodyPr/>
          <a:lstStyle/>
          <a:p>
            <a:r>
              <a:rPr lang="pt-PT" sz="2667" dirty="0">
                <a:solidFill>
                  <a:srgbClr val="000000"/>
                </a:solidFill>
              </a:rPr>
              <a:t>“Sou, ao telefonar, um negociante de palavras; </a:t>
            </a:r>
            <a:r>
              <a:rPr lang="pt-PT" sz="2667" b="1" dirty="0">
                <a:solidFill>
                  <a:srgbClr val="000000"/>
                </a:solidFill>
              </a:rPr>
              <a:t>e as palavras são, claro, a droga mais poderosa usada pela humanidade.</a:t>
            </a:r>
            <a:r>
              <a:rPr lang="pt-PT" sz="2667" dirty="0">
                <a:solidFill>
                  <a:srgbClr val="000000"/>
                </a:solidFill>
              </a:rPr>
              <a:t> As palavras não apenas </a:t>
            </a:r>
            <a:r>
              <a:rPr lang="pt-PT" sz="2667" dirty="0" err="1">
                <a:solidFill>
                  <a:srgbClr val="000000"/>
                </a:solidFill>
              </a:rPr>
              <a:t>infectam</a:t>
            </a:r>
            <a:r>
              <a:rPr lang="pt-PT" sz="2667" dirty="0">
                <a:solidFill>
                  <a:srgbClr val="000000"/>
                </a:solidFill>
              </a:rPr>
              <a:t>, </a:t>
            </a:r>
            <a:r>
              <a:rPr lang="pt-PT" sz="2667" dirty="0" err="1">
                <a:solidFill>
                  <a:srgbClr val="000000"/>
                </a:solidFill>
              </a:rPr>
              <a:t>egoizam</a:t>
            </a:r>
            <a:r>
              <a:rPr lang="pt-PT" sz="2667" dirty="0">
                <a:solidFill>
                  <a:srgbClr val="000000"/>
                </a:solidFill>
              </a:rPr>
              <a:t>, narcotizam e paralisam, mas também entram e colorem as células mais minúsculas do cérebro...”</a:t>
            </a:r>
            <a:endParaRPr lang="en-GB" sz="2667" dirty="0"/>
          </a:p>
        </p:txBody>
      </p:sp>
      <p:sp>
        <p:nvSpPr>
          <p:cNvPr id="4" name="Slide Number Placeholder 3">
            <a:extLst>
              <a:ext uri="{FF2B5EF4-FFF2-40B4-BE49-F238E27FC236}">
                <a16:creationId xmlns:a16="http://schemas.microsoft.com/office/drawing/2014/main" id="{ED47CB0B-B007-B480-1E46-501279FBBAB3}"/>
              </a:ext>
            </a:extLst>
          </p:cNvPr>
          <p:cNvSpPr>
            <a:spLocks noGrp="1"/>
          </p:cNvSpPr>
          <p:nvPr>
            <p:ph type="sldNum" idx="12"/>
          </p:nvPr>
        </p:nvSpPr>
        <p:spPr/>
        <p:txBody>
          <a:bodyPr/>
          <a:lstStyle/>
          <a:p>
            <a:pPr algn="ctr"/>
            <a:fld id="{00000000-1234-1234-1234-123412341234}" type="slidenum">
              <a:rPr lang="en" smtClean="0"/>
              <a:pPr algn="ctr"/>
              <a:t>17</a:t>
            </a:fld>
            <a:endParaRPr lang="en"/>
          </a:p>
        </p:txBody>
      </p:sp>
      <p:pic>
        <p:nvPicPr>
          <p:cNvPr id="6" name="Picture 5" descr="A person with a beard and glasses&#10;&#10;Description automatically generated with medium confidence">
            <a:extLst>
              <a:ext uri="{FF2B5EF4-FFF2-40B4-BE49-F238E27FC236}">
                <a16:creationId xmlns:a16="http://schemas.microsoft.com/office/drawing/2014/main" id="{290F868C-C15F-66A8-1CB7-FF4D36E6AA83}"/>
              </a:ext>
            </a:extLst>
          </p:cNvPr>
          <p:cNvPicPr>
            <a:picLocks noChangeAspect="1"/>
          </p:cNvPicPr>
          <p:nvPr/>
        </p:nvPicPr>
        <p:blipFill>
          <a:blip r:embed="rId2"/>
          <a:stretch>
            <a:fillRect/>
          </a:stretch>
        </p:blipFill>
        <p:spPr>
          <a:xfrm>
            <a:off x="7248128" y="1899667"/>
            <a:ext cx="3826933" cy="4436533"/>
          </a:xfrm>
          <a:prstGeom prst="rect">
            <a:avLst/>
          </a:prstGeom>
        </p:spPr>
      </p:pic>
      <p:sp>
        <p:nvSpPr>
          <p:cNvPr id="7" name="TextBox 6">
            <a:extLst>
              <a:ext uri="{FF2B5EF4-FFF2-40B4-BE49-F238E27FC236}">
                <a16:creationId xmlns:a16="http://schemas.microsoft.com/office/drawing/2014/main" id="{1FDA1C40-0245-0B17-6395-5BD6D76FEED8}"/>
              </a:ext>
            </a:extLst>
          </p:cNvPr>
          <p:cNvSpPr txBox="1"/>
          <p:nvPr/>
        </p:nvSpPr>
        <p:spPr>
          <a:xfrm>
            <a:off x="7152118" y="6349867"/>
            <a:ext cx="4973207" cy="502573"/>
          </a:xfrm>
          <a:prstGeom prst="rect">
            <a:avLst/>
          </a:prstGeom>
          <a:noFill/>
        </p:spPr>
        <p:txBody>
          <a:bodyPr wrap="square" rtlCol="0">
            <a:spAutoFit/>
          </a:bodyPr>
          <a:lstStyle/>
          <a:p>
            <a:r>
              <a:rPr lang="en-GB" sz="1333" dirty="0">
                <a:solidFill>
                  <a:srgbClr val="0E101A"/>
                </a:solidFill>
                <a:latin typeface="grInter"/>
              </a:rPr>
              <a:t>Rudyard Kipling. (2023, January 29). In </a:t>
            </a:r>
            <a:r>
              <a:rPr lang="en-GB" sz="1333" i="1" dirty="0">
                <a:solidFill>
                  <a:srgbClr val="0E101A"/>
                </a:solidFill>
                <a:latin typeface="grInter"/>
              </a:rPr>
              <a:t>Wikipedia</a:t>
            </a:r>
            <a:r>
              <a:rPr lang="en-GB" sz="1333" dirty="0">
                <a:solidFill>
                  <a:srgbClr val="0E101A"/>
                </a:solidFill>
                <a:latin typeface="grInter"/>
              </a:rPr>
              <a:t>. https://</a:t>
            </a:r>
            <a:r>
              <a:rPr lang="en-GB" sz="1333" dirty="0" err="1">
                <a:solidFill>
                  <a:srgbClr val="0E101A"/>
                </a:solidFill>
                <a:latin typeface="grInter"/>
              </a:rPr>
              <a:t>en.wikipedia.org</a:t>
            </a:r>
            <a:r>
              <a:rPr lang="en-GB" sz="1333" dirty="0">
                <a:solidFill>
                  <a:srgbClr val="0E101A"/>
                </a:solidFill>
                <a:latin typeface="grInter"/>
              </a:rPr>
              <a:t>/wiki/</a:t>
            </a:r>
            <a:r>
              <a:rPr lang="en-GB" sz="1333" dirty="0" err="1">
                <a:solidFill>
                  <a:srgbClr val="0E101A"/>
                </a:solidFill>
                <a:latin typeface="grInter"/>
              </a:rPr>
              <a:t>Rudyard_Kipling</a:t>
            </a:r>
            <a:endParaRPr lang="en-GB" sz="1333" dirty="0"/>
          </a:p>
        </p:txBody>
      </p:sp>
    </p:spTree>
    <p:extLst>
      <p:ext uri="{BB962C8B-B14F-4D97-AF65-F5344CB8AC3E}">
        <p14:creationId xmlns:p14="http://schemas.microsoft.com/office/powerpoint/2010/main" val="28850174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22C5003-919C-7AE0-C5BC-8A817C53EC25}"/>
              </a:ext>
            </a:extLst>
          </p:cNvPr>
          <p:cNvSpPr>
            <a:spLocks noGrp="1"/>
          </p:cNvSpPr>
          <p:nvPr>
            <p:ph type="sldNum" idx="12"/>
          </p:nvPr>
        </p:nvSpPr>
        <p:spPr/>
        <p:txBody>
          <a:bodyPr/>
          <a:lstStyle/>
          <a:p>
            <a:pPr algn="ctr"/>
            <a:fld id="{00000000-1234-1234-1234-123412341234}" type="slidenum">
              <a:rPr lang="en" smtClean="0"/>
              <a:pPr algn="ctr"/>
              <a:t>18</a:t>
            </a:fld>
            <a:endParaRPr lang="en"/>
          </a:p>
        </p:txBody>
      </p:sp>
      <p:pic>
        <p:nvPicPr>
          <p:cNvPr id="6" name="Picture 5" descr="Table&#10;&#10;Description automatically generated">
            <a:extLst>
              <a:ext uri="{FF2B5EF4-FFF2-40B4-BE49-F238E27FC236}">
                <a16:creationId xmlns:a16="http://schemas.microsoft.com/office/drawing/2014/main" id="{1F98F60D-DBF0-0857-7AF4-DB0976E12F09}"/>
              </a:ext>
            </a:extLst>
          </p:cNvPr>
          <p:cNvPicPr>
            <a:picLocks noChangeAspect="1"/>
          </p:cNvPicPr>
          <p:nvPr/>
        </p:nvPicPr>
        <p:blipFill>
          <a:blip r:embed="rId2"/>
          <a:stretch>
            <a:fillRect/>
          </a:stretch>
        </p:blipFill>
        <p:spPr>
          <a:xfrm>
            <a:off x="1371697" y="1773959"/>
            <a:ext cx="9214539" cy="1751600"/>
          </a:xfrm>
          <a:prstGeom prst="rect">
            <a:avLst/>
          </a:prstGeom>
        </p:spPr>
      </p:pic>
      <p:pic>
        <p:nvPicPr>
          <p:cNvPr id="8" name="Picture 7" descr="A picture containing venn diagram&#10;&#10;Description automatically generated">
            <a:extLst>
              <a:ext uri="{FF2B5EF4-FFF2-40B4-BE49-F238E27FC236}">
                <a16:creationId xmlns:a16="http://schemas.microsoft.com/office/drawing/2014/main" id="{A5942E2A-BD44-0DE8-63AF-678A49C4053E}"/>
              </a:ext>
            </a:extLst>
          </p:cNvPr>
          <p:cNvPicPr>
            <a:picLocks noChangeAspect="1"/>
          </p:cNvPicPr>
          <p:nvPr/>
        </p:nvPicPr>
        <p:blipFill>
          <a:blip r:embed="rId3"/>
          <a:stretch>
            <a:fillRect/>
          </a:stretch>
        </p:blipFill>
        <p:spPr>
          <a:xfrm>
            <a:off x="1371697" y="3429000"/>
            <a:ext cx="9226773" cy="3394464"/>
          </a:xfrm>
          <a:prstGeom prst="rect">
            <a:avLst/>
          </a:prstGeom>
        </p:spPr>
      </p:pic>
    </p:spTree>
    <p:extLst>
      <p:ext uri="{BB962C8B-B14F-4D97-AF65-F5344CB8AC3E}">
        <p14:creationId xmlns:p14="http://schemas.microsoft.com/office/powerpoint/2010/main" val="112029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BAE84D9-84B4-FAD4-0149-4807B737D4C4}"/>
              </a:ext>
            </a:extLst>
          </p:cNvPr>
          <p:cNvSpPr>
            <a:spLocks noGrp="1"/>
          </p:cNvSpPr>
          <p:nvPr>
            <p:ph type="sldNum" idx="12"/>
          </p:nvPr>
        </p:nvSpPr>
        <p:spPr/>
        <p:txBody>
          <a:bodyPr/>
          <a:lstStyle/>
          <a:p>
            <a:pPr algn="ctr"/>
            <a:fld id="{00000000-1234-1234-1234-123412341234}" type="slidenum">
              <a:rPr lang="en" smtClean="0"/>
              <a:pPr algn="ctr"/>
              <a:t>19</a:t>
            </a:fld>
            <a:endParaRPr lang="en"/>
          </a:p>
        </p:txBody>
      </p:sp>
      <p:pic>
        <p:nvPicPr>
          <p:cNvPr id="6" name="Picture 5" descr="Diagram&#10;&#10;Description automatically generated">
            <a:extLst>
              <a:ext uri="{FF2B5EF4-FFF2-40B4-BE49-F238E27FC236}">
                <a16:creationId xmlns:a16="http://schemas.microsoft.com/office/drawing/2014/main" id="{57660493-9889-BB6E-26B4-8B7762B3ED95}"/>
              </a:ext>
            </a:extLst>
          </p:cNvPr>
          <p:cNvPicPr>
            <a:picLocks noChangeAspect="1"/>
          </p:cNvPicPr>
          <p:nvPr/>
        </p:nvPicPr>
        <p:blipFill>
          <a:blip r:embed="rId2"/>
          <a:stretch>
            <a:fillRect/>
          </a:stretch>
        </p:blipFill>
        <p:spPr>
          <a:xfrm>
            <a:off x="2639617" y="1812815"/>
            <a:ext cx="5727655" cy="5031476"/>
          </a:xfrm>
          <a:prstGeom prst="rect">
            <a:avLst/>
          </a:prstGeom>
        </p:spPr>
      </p:pic>
    </p:spTree>
    <p:extLst>
      <p:ext uri="{BB962C8B-B14F-4D97-AF65-F5344CB8AC3E}">
        <p14:creationId xmlns:p14="http://schemas.microsoft.com/office/powerpoint/2010/main" val="37972678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14"/>
          <p:cNvSpPr txBox="1">
            <a:spLocks noGrp="1"/>
          </p:cNvSpPr>
          <p:nvPr>
            <p:ph type="title"/>
          </p:nvPr>
        </p:nvSpPr>
        <p:spPr>
          <a:xfrm>
            <a:off x="819967" y="521800"/>
            <a:ext cx="9010400" cy="1226000"/>
          </a:xfrm>
          <a:prstGeom prst="rect">
            <a:avLst/>
          </a:prstGeom>
        </p:spPr>
        <p:txBody>
          <a:bodyPr spcFirstLastPara="1" vert="horz" wrap="square" lIns="0" tIns="0" rIns="0" bIns="0" rtlCol="0" anchor="ctr" anchorCtr="0">
            <a:noAutofit/>
          </a:bodyPr>
          <a:lstStyle/>
          <a:p>
            <a:pPr marL="186262"/>
            <a:r>
              <a:rPr lang="en-US" sz="2667" dirty="0">
                <a:solidFill>
                  <a:schemeClr val="bg1"/>
                </a:solidFill>
                <a:latin typeface="Barlow SemiBold" panose="020B0604020202020204" charset="0"/>
                <a:cs typeface="Calibri" panose="020F0502020204030204" pitchFamily="34" charset="0"/>
              </a:rPr>
              <a:t>Project Number: 2021-1-RO01- KA220-HED-38B739A3</a:t>
            </a:r>
          </a:p>
        </p:txBody>
      </p:sp>
      <p:sp>
        <p:nvSpPr>
          <p:cNvPr id="166" name="Google Shape;166;p14"/>
          <p:cNvSpPr txBox="1">
            <a:spLocks noGrp="1"/>
          </p:cNvSpPr>
          <p:nvPr>
            <p:ph type="body" idx="2"/>
          </p:nvPr>
        </p:nvSpPr>
        <p:spPr>
          <a:xfrm>
            <a:off x="527382" y="4773149"/>
            <a:ext cx="10661527" cy="768000"/>
          </a:xfrm>
          <a:prstGeom prst="rect">
            <a:avLst/>
          </a:prstGeom>
        </p:spPr>
        <p:txBody>
          <a:bodyPr spcFirstLastPara="1" vert="horz" wrap="square" lIns="0" tIns="0" rIns="0" bIns="0" rtlCol="0" anchor="t" anchorCtr="0">
            <a:noAutofit/>
          </a:bodyPr>
          <a:lstStyle/>
          <a:p>
            <a:pPr marL="186262" indent="0" algn="ctr">
              <a:buNone/>
            </a:pPr>
            <a:r>
              <a:rPr lang="en-US" sz="1867" dirty="0">
                <a:latin typeface="Barlow SemiBold" panose="020B0604020202020204" charset="0"/>
                <a:cs typeface="Calibri" panose="020F0502020204030204" pitchFamily="34" charset="0"/>
              </a:rPr>
              <a:t>The European Commission's support for the production of this presentation does not constitute an endorsement of the contents, which reflect the views only of the authors, and the Commission cannot be held responsible for any use which may be made of the information contained therein.</a:t>
            </a:r>
          </a:p>
          <a:p>
            <a:pPr marL="0" indent="0">
              <a:spcBef>
                <a:spcPts val="0"/>
              </a:spcBef>
              <a:buClr>
                <a:schemeClr val="dk1"/>
              </a:buClr>
              <a:buSzPts val="1100"/>
              <a:buNone/>
            </a:pPr>
            <a:endParaRPr sz="1867" dirty="0">
              <a:solidFill>
                <a:schemeClr val="accent2"/>
              </a:solidFill>
            </a:endParaRPr>
          </a:p>
          <a:p>
            <a:pPr marL="0" indent="0">
              <a:spcBef>
                <a:spcPts val="0"/>
              </a:spcBef>
              <a:buNone/>
            </a:pPr>
            <a:endParaRPr sz="1867" dirty="0">
              <a:solidFill>
                <a:schemeClr val="accent2"/>
              </a:solidFill>
            </a:endParaRPr>
          </a:p>
        </p:txBody>
      </p:sp>
      <p:sp>
        <p:nvSpPr>
          <p:cNvPr id="167" name="Google Shape;167;p14"/>
          <p:cNvSpPr txBox="1">
            <a:spLocks noGrp="1"/>
          </p:cNvSpPr>
          <p:nvPr>
            <p:ph type="sldNum" idx="12"/>
          </p:nvPr>
        </p:nvSpPr>
        <p:spPr>
          <a:xfrm>
            <a:off x="0" y="6349867"/>
            <a:ext cx="508000" cy="515200"/>
          </a:xfrm>
          <a:prstGeom prst="rect">
            <a:avLst/>
          </a:prstGeom>
        </p:spPr>
        <p:txBody>
          <a:bodyPr spcFirstLastPara="1" vert="horz" wrap="square" lIns="0" tIns="0" rIns="0" bIns="0" rtlCol="0" anchor="ctr" anchorCtr="0">
            <a:noAutofit/>
          </a:bodyPr>
          <a:lstStyle/>
          <a:p>
            <a:pPr algn="ctr"/>
            <a:fld id="{00000000-1234-1234-1234-123412341234}" type="slidenum">
              <a:rPr lang="en"/>
              <a:pPr algn="ctr"/>
              <a:t>2</a:t>
            </a:fld>
            <a:endParaRPr/>
          </a:p>
        </p:txBody>
      </p:sp>
      <p:grpSp>
        <p:nvGrpSpPr>
          <p:cNvPr id="168" name="Google Shape;168;p14"/>
          <p:cNvGrpSpPr/>
          <p:nvPr/>
        </p:nvGrpSpPr>
        <p:grpSpPr>
          <a:xfrm>
            <a:off x="11188909" y="402124"/>
            <a:ext cx="601004" cy="600944"/>
            <a:chOff x="3277794" y="2969995"/>
            <a:chExt cx="457200" cy="457200"/>
          </a:xfrm>
        </p:grpSpPr>
        <p:sp>
          <p:nvSpPr>
            <p:cNvPr id="169" name="Google Shape;169;p14"/>
            <p:cNvSpPr/>
            <p:nvPr/>
          </p:nvSpPr>
          <p:spPr>
            <a:xfrm>
              <a:off x="3277794" y="2969995"/>
              <a:ext cx="457200" cy="171450"/>
            </a:xfrm>
            <a:custGeom>
              <a:avLst/>
              <a:gdLst/>
              <a:ahLst/>
              <a:cxnLst/>
              <a:rect l="l" t="t" r="r" b="b"/>
              <a:pathLst>
                <a:path w="457200" h="171450" extrusionOk="0">
                  <a:moveTo>
                    <a:pt x="19050" y="104775"/>
                  </a:moveTo>
                  <a:lnTo>
                    <a:pt x="40005" y="104775"/>
                  </a:lnTo>
                  <a:cubicBezTo>
                    <a:pt x="48578" y="142875"/>
                    <a:pt x="82868" y="171450"/>
                    <a:pt x="123825" y="171450"/>
                  </a:cubicBezTo>
                  <a:cubicBezTo>
                    <a:pt x="164783" y="171450"/>
                    <a:pt x="199073" y="142875"/>
                    <a:pt x="207645" y="104775"/>
                  </a:cubicBezTo>
                  <a:lnTo>
                    <a:pt x="250508" y="104775"/>
                  </a:lnTo>
                  <a:cubicBezTo>
                    <a:pt x="259080" y="142875"/>
                    <a:pt x="293370" y="171450"/>
                    <a:pt x="334328" y="171450"/>
                  </a:cubicBezTo>
                  <a:cubicBezTo>
                    <a:pt x="375285" y="171450"/>
                    <a:pt x="409575" y="142875"/>
                    <a:pt x="418148" y="104775"/>
                  </a:cubicBezTo>
                  <a:lnTo>
                    <a:pt x="438150" y="104775"/>
                  </a:lnTo>
                  <a:cubicBezTo>
                    <a:pt x="448628" y="104775"/>
                    <a:pt x="457200" y="96203"/>
                    <a:pt x="457200" y="85725"/>
                  </a:cubicBezTo>
                  <a:cubicBezTo>
                    <a:pt x="457200" y="75248"/>
                    <a:pt x="448628" y="66675"/>
                    <a:pt x="438150" y="66675"/>
                  </a:cubicBezTo>
                  <a:lnTo>
                    <a:pt x="417195" y="66675"/>
                  </a:lnTo>
                  <a:cubicBezTo>
                    <a:pt x="408623" y="28575"/>
                    <a:pt x="374333" y="0"/>
                    <a:pt x="333375" y="0"/>
                  </a:cubicBezTo>
                  <a:cubicBezTo>
                    <a:pt x="292418" y="0"/>
                    <a:pt x="258128" y="28575"/>
                    <a:pt x="249555" y="66675"/>
                  </a:cubicBezTo>
                  <a:lnTo>
                    <a:pt x="206693" y="66675"/>
                  </a:lnTo>
                  <a:cubicBezTo>
                    <a:pt x="198120" y="28575"/>
                    <a:pt x="163830" y="0"/>
                    <a:pt x="122873" y="0"/>
                  </a:cubicBezTo>
                  <a:cubicBezTo>
                    <a:pt x="81915" y="0"/>
                    <a:pt x="48578" y="28575"/>
                    <a:pt x="40005" y="66675"/>
                  </a:cubicBezTo>
                  <a:lnTo>
                    <a:pt x="19050" y="66675"/>
                  </a:lnTo>
                  <a:cubicBezTo>
                    <a:pt x="8573" y="66675"/>
                    <a:pt x="0" y="75248"/>
                    <a:pt x="0" y="85725"/>
                  </a:cubicBezTo>
                  <a:cubicBezTo>
                    <a:pt x="0" y="96203"/>
                    <a:pt x="8573" y="104775"/>
                    <a:pt x="19050" y="104775"/>
                  </a:cubicBezTo>
                  <a:close/>
                  <a:moveTo>
                    <a:pt x="289560" y="66675"/>
                  </a:moveTo>
                  <a:cubicBezTo>
                    <a:pt x="297180" y="49530"/>
                    <a:pt x="314325" y="38100"/>
                    <a:pt x="333375" y="38100"/>
                  </a:cubicBezTo>
                  <a:cubicBezTo>
                    <a:pt x="352425" y="38100"/>
                    <a:pt x="369570" y="49530"/>
                    <a:pt x="377190" y="66675"/>
                  </a:cubicBezTo>
                  <a:cubicBezTo>
                    <a:pt x="379095" y="72390"/>
                    <a:pt x="381000" y="79058"/>
                    <a:pt x="381000" y="85725"/>
                  </a:cubicBezTo>
                  <a:cubicBezTo>
                    <a:pt x="381000" y="92393"/>
                    <a:pt x="379095" y="99060"/>
                    <a:pt x="377190" y="104775"/>
                  </a:cubicBezTo>
                  <a:cubicBezTo>
                    <a:pt x="369570" y="121920"/>
                    <a:pt x="353378" y="133350"/>
                    <a:pt x="333375" y="133350"/>
                  </a:cubicBezTo>
                  <a:cubicBezTo>
                    <a:pt x="313373" y="133350"/>
                    <a:pt x="297180" y="121920"/>
                    <a:pt x="289560" y="104775"/>
                  </a:cubicBezTo>
                  <a:cubicBezTo>
                    <a:pt x="287655" y="99060"/>
                    <a:pt x="285750" y="92393"/>
                    <a:pt x="285750" y="85725"/>
                  </a:cubicBezTo>
                  <a:cubicBezTo>
                    <a:pt x="285750" y="79058"/>
                    <a:pt x="287655" y="72390"/>
                    <a:pt x="289560" y="66675"/>
                  </a:cubicBezTo>
                  <a:close/>
                  <a:moveTo>
                    <a:pt x="80010" y="66675"/>
                  </a:moveTo>
                  <a:cubicBezTo>
                    <a:pt x="87630" y="49530"/>
                    <a:pt x="104775" y="38100"/>
                    <a:pt x="123825" y="38100"/>
                  </a:cubicBezTo>
                  <a:cubicBezTo>
                    <a:pt x="142875" y="38100"/>
                    <a:pt x="160020" y="49530"/>
                    <a:pt x="167640" y="66675"/>
                  </a:cubicBezTo>
                  <a:cubicBezTo>
                    <a:pt x="169545" y="72390"/>
                    <a:pt x="171450" y="79058"/>
                    <a:pt x="171450" y="85725"/>
                  </a:cubicBezTo>
                  <a:cubicBezTo>
                    <a:pt x="171450" y="92393"/>
                    <a:pt x="169545" y="99060"/>
                    <a:pt x="167640" y="104775"/>
                  </a:cubicBezTo>
                  <a:cubicBezTo>
                    <a:pt x="160020" y="121920"/>
                    <a:pt x="143828" y="133350"/>
                    <a:pt x="123825" y="133350"/>
                  </a:cubicBezTo>
                  <a:cubicBezTo>
                    <a:pt x="103823" y="133350"/>
                    <a:pt x="87630" y="121920"/>
                    <a:pt x="80010" y="104775"/>
                  </a:cubicBezTo>
                  <a:cubicBezTo>
                    <a:pt x="78105" y="99060"/>
                    <a:pt x="76200" y="92393"/>
                    <a:pt x="76200" y="85725"/>
                  </a:cubicBezTo>
                  <a:cubicBezTo>
                    <a:pt x="76200" y="79058"/>
                    <a:pt x="78105" y="72390"/>
                    <a:pt x="80010" y="6667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70" name="Google Shape;170;p14"/>
            <p:cNvSpPr/>
            <p:nvPr/>
          </p:nvSpPr>
          <p:spPr>
            <a:xfrm>
              <a:off x="3430194" y="3189070"/>
              <a:ext cx="304800" cy="238125"/>
            </a:xfrm>
            <a:custGeom>
              <a:avLst/>
              <a:gdLst/>
              <a:ahLst/>
              <a:cxnLst/>
              <a:rect l="l" t="t" r="r" b="b"/>
              <a:pathLst>
                <a:path w="304800" h="238125" extrusionOk="0">
                  <a:moveTo>
                    <a:pt x="295275" y="0"/>
                  </a:moveTo>
                  <a:lnTo>
                    <a:pt x="9525" y="0"/>
                  </a:lnTo>
                  <a:cubicBezTo>
                    <a:pt x="4763" y="0"/>
                    <a:pt x="0" y="4763"/>
                    <a:pt x="0" y="9525"/>
                  </a:cubicBezTo>
                  <a:lnTo>
                    <a:pt x="0" y="47625"/>
                  </a:lnTo>
                  <a:lnTo>
                    <a:pt x="142875" y="47625"/>
                  </a:lnTo>
                  <a:cubicBezTo>
                    <a:pt x="159068" y="47625"/>
                    <a:pt x="171450" y="60007"/>
                    <a:pt x="171450" y="76200"/>
                  </a:cubicBezTo>
                  <a:lnTo>
                    <a:pt x="171450" y="238125"/>
                  </a:lnTo>
                  <a:lnTo>
                    <a:pt x="304800" y="238125"/>
                  </a:lnTo>
                  <a:lnTo>
                    <a:pt x="304800" y="9525"/>
                  </a:lnTo>
                  <a:cubicBezTo>
                    <a:pt x="304800" y="4763"/>
                    <a:pt x="300038" y="0"/>
                    <a:pt x="295275" y="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71" name="Google Shape;171;p14"/>
            <p:cNvSpPr/>
            <p:nvPr/>
          </p:nvSpPr>
          <p:spPr>
            <a:xfrm>
              <a:off x="3277794" y="3255745"/>
              <a:ext cx="304800" cy="171450"/>
            </a:xfrm>
            <a:custGeom>
              <a:avLst/>
              <a:gdLst/>
              <a:ahLst/>
              <a:cxnLst/>
              <a:rect l="l" t="t" r="r" b="b"/>
              <a:pathLst>
                <a:path w="304800" h="171450" extrusionOk="0">
                  <a:moveTo>
                    <a:pt x="285750" y="0"/>
                  </a:moveTo>
                  <a:lnTo>
                    <a:pt x="19050" y="0"/>
                  </a:lnTo>
                  <a:cubicBezTo>
                    <a:pt x="8573" y="0"/>
                    <a:pt x="0" y="8572"/>
                    <a:pt x="0" y="19050"/>
                  </a:cubicBezTo>
                  <a:lnTo>
                    <a:pt x="0" y="170498"/>
                  </a:lnTo>
                  <a:cubicBezTo>
                    <a:pt x="0" y="170498"/>
                    <a:pt x="0" y="170498"/>
                    <a:pt x="953" y="171450"/>
                  </a:cubicBezTo>
                  <a:lnTo>
                    <a:pt x="304800" y="171450"/>
                  </a:lnTo>
                  <a:lnTo>
                    <a:pt x="304800" y="171450"/>
                  </a:lnTo>
                  <a:lnTo>
                    <a:pt x="304800" y="19050"/>
                  </a:lnTo>
                  <a:cubicBezTo>
                    <a:pt x="304800" y="8572"/>
                    <a:pt x="296228" y="0"/>
                    <a:pt x="285750" y="0"/>
                  </a:cubicBezTo>
                  <a:close/>
                  <a:moveTo>
                    <a:pt x="242888" y="142875"/>
                  </a:moveTo>
                  <a:lnTo>
                    <a:pt x="61913" y="142875"/>
                  </a:lnTo>
                  <a:cubicBezTo>
                    <a:pt x="54293" y="142875"/>
                    <a:pt x="47625" y="136208"/>
                    <a:pt x="47625" y="128588"/>
                  </a:cubicBezTo>
                  <a:cubicBezTo>
                    <a:pt x="47625" y="120968"/>
                    <a:pt x="54293" y="114300"/>
                    <a:pt x="61913" y="114300"/>
                  </a:cubicBezTo>
                  <a:lnTo>
                    <a:pt x="242888" y="114300"/>
                  </a:lnTo>
                  <a:cubicBezTo>
                    <a:pt x="250508" y="114300"/>
                    <a:pt x="257175" y="120968"/>
                    <a:pt x="257175" y="128588"/>
                  </a:cubicBezTo>
                  <a:cubicBezTo>
                    <a:pt x="257175" y="136208"/>
                    <a:pt x="250508" y="142875"/>
                    <a:pt x="242888" y="142875"/>
                  </a:cubicBezTo>
                  <a:close/>
                  <a:moveTo>
                    <a:pt x="242888" y="85725"/>
                  </a:moveTo>
                  <a:lnTo>
                    <a:pt x="61913" y="85725"/>
                  </a:lnTo>
                  <a:cubicBezTo>
                    <a:pt x="54293" y="85725"/>
                    <a:pt x="47625" y="79057"/>
                    <a:pt x="47625" y="71438"/>
                  </a:cubicBezTo>
                  <a:cubicBezTo>
                    <a:pt x="47625" y="63818"/>
                    <a:pt x="54293" y="57150"/>
                    <a:pt x="61913" y="57150"/>
                  </a:cubicBezTo>
                  <a:lnTo>
                    <a:pt x="242888" y="57150"/>
                  </a:lnTo>
                  <a:cubicBezTo>
                    <a:pt x="250508" y="57150"/>
                    <a:pt x="257175" y="63818"/>
                    <a:pt x="257175" y="71438"/>
                  </a:cubicBezTo>
                  <a:cubicBezTo>
                    <a:pt x="257175" y="79057"/>
                    <a:pt x="250508" y="85725"/>
                    <a:pt x="242888" y="8572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grpSp>
      <p:pic>
        <p:nvPicPr>
          <p:cNvPr id="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403" y="2276872"/>
            <a:ext cx="10058500" cy="2110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41166-28B1-26CB-B84E-C55FC87A0735}"/>
              </a:ext>
            </a:extLst>
          </p:cNvPr>
          <p:cNvSpPr>
            <a:spLocks noGrp="1"/>
          </p:cNvSpPr>
          <p:nvPr>
            <p:ph type="title"/>
          </p:nvPr>
        </p:nvSpPr>
        <p:spPr/>
        <p:txBody>
          <a:bodyPr/>
          <a:lstStyle/>
          <a:p>
            <a:r>
              <a:rPr lang="en-GB" dirty="0"/>
              <a:t>Evite </a:t>
            </a:r>
            <a:r>
              <a:rPr lang="en-GB" dirty="0" err="1"/>
              <a:t>linguagem</a:t>
            </a:r>
            <a:r>
              <a:rPr lang="en-GB" dirty="0"/>
              <a:t> </a:t>
            </a:r>
            <a:r>
              <a:rPr lang="en-GB" dirty="0" err="1"/>
              <a:t>crítica</a:t>
            </a:r>
            <a:endParaRPr lang="en-GB" dirty="0"/>
          </a:p>
        </p:txBody>
      </p:sp>
      <p:sp>
        <p:nvSpPr>
          <p:cNvPr id="3" name="Text Placeholder 2">
            <a:extLst>
              <a:ext uri="{FF2B5EF4-FFF2-40B4-BE49-F238E27FC236}">
                <a16:creationId xmlns:a16="http://schemas.microsoft.com/office/drawing/2014/main" id="{554E9FC7-A8CF-1F6A-29EC-EC965280E8B8}"/>
              </a:ext>
            </a:extLst>
          </p:cNvPr>
          <p:cNvSpPr>
            <a:spLocks noGrp="1"/>
          </p:cNvSpPr>
          <p:nvPr>
            <p:ph type="body" idx="1"/>
          </p:nvPr>
        </p:nvSpPr>
        <p:spPr>
          <a:xfrm>
            <a:off x="819966" y="1747800"/>
            <a:ext cx="10552068" cy="4588400"/>
          </a:xfrm>
        </p:spPr>
        <p:txBody>
          <a:bodyPr/>
          <a:lstStyle/>
          <a:p>
            <a:pPr algn="l"/>
            <a:r>
              <a:rPr lang="pt-PT" sz="2400" dirty="0">
                <a:latin typeface="Calibri" panose="020F0502020204030204" pitchFamily="34" charset="0"/>
                <a:cs typeface="Calibri" panose="020F0502020204030204" pitchFamily="34" charset="0"/>
              </a:rPr>
              <a:t>Ao falar sobre obesidade, não é incomum que as pessoas usem certas palavras para obter um efeito dramático.</a:t>
            </a:r>
            <a:endParaRPr lang="en-GB" sz="2400" dirty="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BD8FB9FA-2D92-372D-001D-F47F085370A9}"/>
              </a:ext>
            </a:extLst>
          </p:cNvPr>
          <p:cNvSpPr>
            <a:spLocks noGrp="1"/>
          </p:cNvSpPr>
          <p:nvPr>
            <p:ph type="sldNum" idx="12"/>
          </p:nvPr>
        </p:nvSpPr>
        <p:spPr/>
        <p:txBody>
          <a:bodyPr/>
          <a:lstStyle/>
          <a:p>
            <a:pPr algn="ctr"/>
            <a:fld id="{00000000-1234-1234-1234-123412341234}" type="slidenum">
              <a:rPr lang="en" smtClean="0"/>
              <a:pPr algn="ctr"/>
              <a:t>20</a:t>
            </a:fld>
            <a:endParaRPr lang="en"/>
          </a:p>
        </p:txBody>
      </p:sp>
      <p:pic>
        <p:nvPicPr>
          <p:cNvPr id="6" name="Picture 5" descr="Table&#10;&#10;Description automatically generated">
            <a:extLst>
              <a:ext uri="{FF2B5EF4-FFF2-40B4-BE49-F238E27FC236}">
                <a16:creationId xmlns:a16="http://schemas.microsoft.com/office/drawing/2014/main" id="{98E4E3B1-DEC4-4FAF-D244-1C174E266341}"/>
              </a:ext>
            </a:extLst>
          </p:cNvPr>
          <p:cNvPicPr>
            <a:picLocks noChangeAspect="1"/>
          </p:cNvPicPr>
          <p:nvPr/>
        </p:nvPicPr>
        <p:blipFill>
          <a:blip r:embed="rId2"/>
          <a:stretch>
            <a:fillRect/>
          </a:stretch>
        </p:blipFill>
        <p:spPr>
          <a:xfrm>
            <a:off x="819965" y="2756925"/>
            <a:ext cx="10363200" cy="3127424"/>
          </a:xfrm>
          <a:prstGeom prst="rect">
            <a:avLst/>
          </a:prstGeom>
        </p:spPr>
      </p:pic>
    </p:spTree>
    <p:extLst>
      <p:ext uri="{BB962C8B-B14F-4D97-AF65-F5344CB8AC3E}">
        <p14:creationId xmlns:p14="http://schemas.microsoft.com/office/powerpoint/2010/main" val="16280504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94A59-190A-54F4-F410-118D73B3DBF7}"/>
              </a:ext>
            </a:extLst>
          </p:cNvPr>
          <p:cNvSpPr>
            <a:spLocks noGrp="1"/>
          </p:cNvSpPr>
          <p:nvPr>
            <p:ph type="title"/>
          </p:nvPr>
        </p:nvSpPr>
        <p:spPr/>
        <p:txBody>
          <a:bodyPr/>
          <a:lstStyle/>
          <a:p>
            <a:r>
              <a:rPr lang="en-GB" dirty="0" err="1"/>
              <a:t>Escuta</a:t>
            </a:r>
            <a:r>
              <a:rPr lang="en-GB" dirty="0"/>
              <a:t> </a:t>
            </a:r>
            <a:r>
              <a:rPr lang="en-GB" dirty="0" err="1"/>
              <a:t>ativa</a:t>
            </a:r>
            <a:endParaRPr lang="en-GB" dirty="0"/>
          </a:p>
        </p:txBody>
      </p:sp>
      <p:sp>
        <p:nvSpPr>
          <p:cNvPr id="3" name="Text Placeholder 2">
            <a:extLst>
              <a:ext uri="{FF2B5EF4-FFF2-40B4-BE49-F238E27FC236}">
                <a16:creationId xmlns:a16="http://schemas.microsoft.com/office/drawing/2014/main" id="{4DB5740E-6E6E-DCF9-1443-797589CF482D}"/>
              </a:ext>
            </a:extLst>
          </p:cNvPr>
          <p:cNvSpPr>
            <a:spLocks noGrp="1"/>
          </p:cNvSpPr>
          <p:nvPr>
            <p:ph type="body" idx="1"/>
          </p:nvPr>
        </p:nvSpPr>
        <p:spPr>
          <a:xfrm>
            <a:off x="819966" y="2273566"/>
            <a:ext cx="10653577" cy="4062633"/>
          </a:xfrm>
        </p:spPr>
        <p:txBody>
          <a:bodyPr/>
          <a:lstStyle/>
          <a:p>
            <a:pPr algn="l"/>
            <a:r>
              <a:rPr lang="pt-PT" sz="2667" dirty="0">
                <a:cs typeface="Calibri" panose="020F0502020204030204" pitchFamily="34" charset="0"/>
              </a:rPr>
              <a:t>As chaves para uma escuta ativa é ser capaz de conter suas próprias suposições (mesmo que temporariamente) para evitar conclusões precipitadas, demonstrando um interesse genuíno na pessoa que você está ouvindo e tentando simpatizar com sua posição.</a:t>
            </a:r>
          </a:p>
          <a:p>
            <a:pPr algn="l"/>
            <a:r>
              <a:rPr lang="pt-PT" sz="2667" dirty="0">
                <a:cs typeface="Calibri" panose="020F0502020204030204" pitchFamily="34" charset="0"/>
              </a:rPr>
              <a:t>É verdade que a escuta ativa requer concentração, mas demonstrará seu interesse nas opiniões dos outros, ganhará confiança e permitirá que você obtenha uma compreensão mais profunda dos problemas e situações.</a:t>
            </a:r>
            <a:endParaRPr lang="en-GB" dirty="0"/>
          </a:p>
        </p:txBody>
      </p:sp>
      <p:sp>
        <p:nvSpPr>
          <p:cNvPr id="4" name="Slide Number Placeholder 3">
            <a:extLst>
              <a:ext uri="{FF2B5EF4-FFF2-40B4-BE49-F238E27FC236}">
                <a16:creationId xmlns:a16="http://schemas.microsoft.com/office/drawing/2014/main" id="{5F2CAD7E-E9EA-0AF3-90EF-1436E3B9B2B0}"/>
              </a:ext>
            </a:extLst>
          </p:cNvPr>
          <p:cNvSpPr>
            <a:spLocks noGrp="1"/>
          </p:cNvSpPr>
          <p:nvPr>
            <p:ph type="sldNum" idx="12"/>
          </p:nvPr>
        </p:nvSpPr>
        <p:spPr/>
        <p:txBody>
          <a:bodyPr/>
          <a:lstStyle/>
          <a:p>
            <a:pPr algn="ctr"/>
            <a:fld id="{00000000-1234-1234-1234-123412341234}" type="slidenum">
              <a:rPr lang="en" smtClean="0"/>
              <a:pPr algn="ctr"/>
              <a:t>21</a:t>
            </a:fld>
            <a:endParaRPr lang="en"/>
          </a:p>
        </p:txBody>
      </p:sp>
      <p:sp>
        <p:nvSpPr>
          <p:cNvPr id="7" name="TextBox 6">
            <a:extLst>
              <a:ext uri="{FF2B5EF4-FFF2-40B4-BE49-F238E27FC236}">
                <a16:creationId xmlns:a16="http://schemas.microsoft.com/office/drawing/2014/main" id="{B3697AFB-6F86-8FB9-FA1F-7D76A412D10B}"/>
              </a:ext>
            </a:extLst>
          </p:cNvPr>
          <p:cNvSpPr txBox="1"/>
          <p:nvPr/>
        </p:nvSpPr>
        <p:spPr>
          <a:xfrm>
            <a:off x="4463819" y="868060"/>
            <a:ext cx="6096000" cy="502766"/>
          </a:xfrm>
          <a:prstGeom prst="rect">
            <a:avLst/>
          </a:prstGeom>
          <a:noFill/>
        </p:spPr>
        <p:txBody>
          <a:bodyPr wrap="square">
            <a:spAutoFit/>
          </a:bodyPr>
          <a:lstStyle/>
          <a:p>
            <a:pPr algn="l"/>
            <a:r>
              <a:rPr lang="en-GB" sz="2667" dirty="0">
                <a:solidFill>
                  <a:schemeClr val="bg1"/>
                </a:solidFill>
                <a:latin typeface="arial" panose="020B0604020202020204" pitchFamily="34" charset="0"/>
                <a:hlinkClick r:id="rId2">
                  <a:extLst>
                    <a:ext uri="{A12FA001-AC4F-418D-AE19-62706E023703}">
                      <ahyp:hlinkClr xmlns:ahyp="http://schemas.microsoft.com/office/drawing/2018/hyperlinkcolor" val="tx"/>
                    </a:ext>
                  </a:extLst>
                </a:hlinkClick>
              </a:rPr>
              <a:t>(NHS England)</a:t>
            </a:r>
          </a:p>
        </p:txBody>
      </p:sp>
    </p:spTree>
    <p:extLst>
      <p:ext uri="{BB962C8B-B14F-4D97-AF65-F5344CB8AC3E}">
        <p14:creationId xmlns:p14="http://schemas.microsoft.com/office/powerpoint/2010/main" val="41222085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672BE-9339-46DE-8777-BB75B620296C}"/>
              </a:ext>
            </a:extLst>
          </p:cNvPr>
          <p:cNvSpPr>
            <a:spLocks noGrp="1"/>
          </p:cNvSpPr>
          <p:nvPr>
            <p:ph type="title"/>
          </p:nvPr>
        </p:nvSpPr>
        <p:spPr/>
        <p:txBody>
          <a:bodyPr/>
          <a:lstStyle/>
          <a:p>
            <a:r>
              <a:rPr lang="pt-PT" dirty="0"/>
              <a:t>Como usar a escuta ativa</a:t>
            </a:r>
            <a:endParaRPr lang="en-GB" dirty="0"/>
          </a:p>
        </p:txBody>
      </p:sp>
      <p:sp>
        <p:nvSpPr>
          <p:cNvPr id="4" name="Slide Number Placeholder 3">
            <a:extLst>
              <a:ext uri="{FF2B5EF4-FFF2-40B4-BE49-F238E27FC236}">
                <a16:creationId xmlns:a16="http://schemas.microsoft.com/office/drawing/2014/main" id="{BFD76030-E81C-9171-16D6-CFF830BBF5F1}"/>
              </a:ext>
            </a:extLst>
          </p:cNvPr>
          <p:cNvSpPr>
            <a:spLocks noGrp="1"/>
          </p:cNvSpPr>
          <p:nvPr>
            <p:ph type="sldNum" idx="12"/>
          </p:nvPr>
        </p:nvSpPr>
        <p:spPr/>
        <p:txBody>
          <a:bodyPr/>
          <a:lstStyle/>
          <a:p>
            <a:pPr algn="ctr"/>
            <a:fld id="{00000000-1234-1234-1234-123412341234}" type="slidenum">
              <a:rPr lang="en" smtClean="0"/>
              <a:pPr algn="ctr"/>
              <a:t>22</a:t>
            </a:fld>
            <a:endParaRPr lang="en"/>
          </a:p>
        </p:txBody>
      </p:sp>
      <p:graphicFrame>
        <p:nvGraphicFramePr>
          <p:cNvPr id="11" name="Diagram 10">
            <a:extLst>
              <a:ext uri="{FF2B5EF4-FFF2-40B4-BE49-F238E27FC236}">
                <a16:creationId xmlns:a16="http://schemas.microsoft.com/office/drawing/2014/main" id="{D6F0BCD3-F2C5-E8D1-CB42-738087E95437}"/>
              </a:ext>
            </a:extLst>
          </p:cNvPr>
          <p:cNvGraphicFramePr/>
          <p:nvPr/>
        </p:nvGraphicFramePr>
        <p:xfrm>
          <a:off x="1871531" y="1892829"/>
          <a:ext cx="7680853" cy="47045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523451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31928-DA49-E57C-422E-5EE322B88C7B}"/>
              </a:ext>
            </a:extLst>
          </p:cNvPr>
          <p:cNvSpPr>
            <a:spLocks noGrp="1"/>
          </p:cNvSpPr>
          <p:nvPr>
            <p:ph type="title"/>
          </p:nvPr>
        </p:nvSpPr>
        <p:spPr/>
        <p:txBody>
          <a:bodyPr/>
          <a:lstStyle/>
          <a:p>
            <a:r>
              <a:rPr lang="en-GB" dirty="0" err="1"/>
              <a:t>Referências</a:t>
            </a:r>
            <a:endParaRPr lang="en-GB" dirty="0"/>
          </a:p>
        </p:txBody>
      </p:sp>
      <p:sp>
        <p:nvSpPr>
          <p:cNvPr id="3" name="Text Placeholder 2">
            <a:extLst>
              <a:ext uri="{FF2B5EF4-FFF2-40B4-BE49-F238E27FC236}">
                <a16:creationId xmlns:a16="http://schemas.microsoft.com/office/drawing/2014/main" id="{C78B43E4-CC42-8F5B-123D-363A015CB19C}"/>
              </a:ext>
            </a:extLst>
          </p:cNvPr>
          <p:cNvSpPr>
            <a:spLocks noGrp="1"/>
          </p:cNvSpPr>
          <p:nvPr>
            <p:ph type="body" idx="1"/>
          </p:nvPr>
        </p:nvSpPr>
        <p:spPr>
          <a:xfrm>
            <a:off x="723960" y="1747800"/>
            <a:ext cx="9841093" cy="5073805"/>
          </a:xfrm>
        </p:spPr>
        <p:txBody>
          <a:bodyPr/>
          <a:lstStyle/>
          <a:p>
            <a:pPr marL="101597" indent="0">
              <a:buNone/>
            </a:pPr>
            <a:r>
              <a:rPr lang="x-none" sz="1867" u="sng" dirty="0">
                <a:solidFill>
                  <a:srgbClr val="00B050"/>
                </a:solidFill>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https://www.goodtherapy.org/learn-about-therapy/types/dance-movement-therapy</a:t>
            </a:r>
            <a:r>
              <a:rPr lang="es-ES" sz="1867" dirty="0">
                <a:solidFill>
                  <a:srgbClr val="00B050"/>
                </a:solidFill>
                <a:ea typeface="Calibri" panose="020F0502020204030204" pitchFamily="34" charset="0"/>
                <a:cs typeface="Times New Roman" panose="02020603050405020304" pitchFamily="18" charset="0"/>
              </a:rPr>
              <a:t> </a:t>
            </a:r>
            <a:endParaRPr lang="x-none" sz="1867" dirty="0">
              <a:solidFill>
                <a:srgbClr val="00B050"/>
              </a:solidFill>
              <a:ea typeface="Calibri" panose="020F0502020204030204" pitchFamily="34" charset="0"/>
              <a:cs typeface="Times New Roman" panose="02020603050405020304" pitchFamily="18" charset="0"/>
            </a:endParaRPr>
          </a:p>
          <a:p>
            <a:pPr marL="101597" indent="0">
              <a:buNone/>
            </a:pPr>
            <a:r>
              <a:rPr lang="en-US" sz="1867" dirty="0">
                <a:ea typeface="Calibri" panose="020F0502020204030204" pitchFamily="34" charset="0"/>
                <a:cs typeface="Times New Roman" panose="02020603050405020304" pitchFamily="18" charset="0"/>
              </a:rPr>
              <a:t>Werder O. Toward a humanistic model in health communication. Global Health Promotion. 2019;26(1):33-40. doi:10.1177/1757975916683385 </a:t>
            </a:r>
          </a:p>
          <a:p>
            <a:pPr marL="101597" indent="0">
              <a:buNone/>
            </a:pPr>
            <a:r>
              <a:rPr lang="en-GB" sz="1800" b="0" i="0" dirty="0" err="1">
                <a:solidFill>
                  <a:srgbClr val="212121"/>
                </a:solidFill>
                <a:effectLst/>
              </a:rPr>
              <a:t>Puhl</a:t>
            </a:r>
            <a:r>
              <a:rPr lang="en-GB" sz="1800" b="0" i="0" dirty="0">
                <a:solidFill>
                  <a:srgbClr val="212121"/>
                </a:solidFill>
                <a:effectLst/>
              </a:rPr>
              <a:t> RM, Brownell KD. Confronting and coping with weight stigma: an investigation of overweight and obese adults. Obesity (Silver Spring). 2006 Oct;14(10):1802-15. </a:t>
            </a:r>
            <a:r>
              <a:rPr lang="en-GB" sz="1800" b="0" i="0" dirty="0" err="1">
                <a:solidFill>
                  <a:srgbClr val="212121"/>
                </a:solidFill>
                <a:effectLst/>
              </a:rPr>
              <a:t>doi</a:t>
            </a:r>
            <a:r>
              <a:rPr lang="en-GB" sz="1800" b="0" i="0" dirty="0">
                <a:solidFill>
                  <a:srgbClr val="212121"/>
                </a:solidFill>
                <a:effectLst/>
              </a:rPr>
              <a:t>: 10.1038/oby.2006.208. PMID: 17062811</a:t>
            </a:r>
            <a:endParaRPr lang="x-none" sz="1800" dirty="0">
              <a:ea typeface="Calibri" panose="020F0502020204030204" pitchFamily="34" charset="0"/>
              <a:cs typeface="Times New Roman" panose="02020603050405020304" pitchFamily="18" charset="0"/>
            </a:endParaRPr>
          </a:p>
          <a:p>
            <a:pPr marL="101597" indent="0">
              <a:spcAft>
                <a:spcPts val="300"/>
              </a:spcAft>
              <a:buNone/>
            </a:pPr>
            <a:r>
              <a:rPr lang="x-none" sz="1867" dirty="0">
                <a:solidFill>
                  <a:srgbClr val="00B050"/>
                </a:solidFill>
                <a:ea typeface="Times New Roman" panose="02020603050405020304" pitchFamily="18" charset="0"/>
                <a:hlinkClick r:id="rId3">
                  <a:extLst>
                    <a:ext uri="{A12FA001-AC4F-418D-AE19-62706E023703}">
                      <ahyp:hlinkClr xmlns:ahyp="http://schemas.microsoft.com/office/drawing/2018/hyperlinkcolor" val="tx"/>
                    </a:ext>
                  </a:extLst>
                </a:hlinkClick>
              </a:rPr>
              <a:t>Active listening | NHS England </a:t>
            </a:r>
            <a:endParaRPr lang="x-none" sz="1867" dirty="0">
              <a:solidFill>
                <a:srgbClr val="00B050"/>
              </a:solidFill>
              <a:ea typeface="Calibri" panose="020F0502020204030204" pitchFamily="34" charset="0"/>
              <a:cs typeface="Times New Roman" panose="02020603050405020304" pitchFamily="18" charset="0"/>
            </a:endParaRPr>
          </a:p>
          <a:p>
            <a:pPr marL="101597" indent="0">
              <a:buNone/>
            </a:pPr>
            <a:r>
              <a:rPr lang="es-ES" sz="1867" u="sng" dirty="0">
                <a:solidFill>
                  <a:srgbClr val="00B050"/>
                </a:solidFill>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https://www.obesityaction.org/action-through-advocacy/weight-bias/people-first-language/</a:t>
            </a:r>
            <a:r>
              <a:rPr lang="es-ES" sz="1867" dirty="0">
                <a:solidFill>
                  <a:srgbClr val="00B050"/>
                </a:solidFill>
                <a:ea typeface="Calibri" panose="020F0502020204030204" pitchFamily="34" charset="0"/>
                <a:cs typeface="Times New Roman" panose="02020603050405020304" pitchFamily="18" charset="0"/>
              </a:rPr>
              <a:t>  </a:t>
            </a:r>
            <a:endParaRPr lang="x-none" sz="1867" dirty="0">
              <a:solidFill>
                <a:srgbClr val="00B050"/>
              </a:solidFill>
              <a:ea typeface="Calibri" panose="020F0502020204030204" pitchFamily="34" charset="0"/>
              <a:cs typeface="Times New Roman" panose="02020603050405020304" pitchFamily="18" charset="0"/>
            </a:endParaRPr>
          </a:p>
          <a:p>
            <a:pPr marL="101597" indent="0">
              <a:buNone/>
            </a:pPr>
            <a:r>
              <a:rPr lang="es-ES" sz="1867" dirty="0" err="1">
                <a:ea typeface="Calibri" panose="020F0502020204030204" pitchFamily="34" charset="0"/>
                <a:cs typeface="Times New Roman" panose="02020603050405020304" pitchFamily="18" charset="0"/>
              </a:rPr>
              <a:t>chrome-extension</a:t>
            </a:r>
            <a:r>
              <a:rPr lang="es-ES" sz="1867" dirty="0">
                <a:ea typeface="Calibri" panose="020F0502020204030204" pitchFamily="34" charset="0"/>
                <a:cs typeface="Times New Roman" panose="02020603050405020304" pitchFamily="18" charset="0"/>
              </a:rPr>
              <a:t>://</a:t>
            </a:r>
            <a:r>
              <a:rPr lang="es-ES" sz="1867" dirty="0" err="1">
                <a:ea typeface="Calibri" panose="020F0502020204030204" pitchFamily="34" charset="0"/>
                <a:cs typeface="Times New Roman" panose="02020603050405020304" pitchFamily="18" charset="0"/>
              </a:rPr>
              <a:t>nlaealbpbmpioeidemdfedkfmglobidl</a:t>
            </a:r>
            <a:r>
              <a:rPr lang="es-ES" sz="1867" dirty="0">
                <a:ea typeface="Calibri" panose="020F0502020204030204" pitchFamily="34" charset="0"/>
                <a:cs typeface="Times New Roman" panose="02020603050405020304" pitchFamily="18" charset="0"/>
              </a:rPr>
              <a:t>/https://</a:t>
            </a:r>
            <a:r>
              <a:rPr lang="es-ES" sz="1867" dirty="0" err="1">
                <a:ea typeface="Calibri" panose="020F0502020204030204" pitchFamily="34" charset="0"/>
                <a:cs typeface="Times New Roman" panose="02020603050405020304" pitchFamily="18" charset="0"/>
              </a:rPr>
              <a:t>www.worldobesity.org</a:t>
            </a:r>
            <a:r>
              <a:rPr lang="es-ES" sz="1867" dirty="0">
                <a:ea typeface="Calibri" panose="020F0502020204030204" pitchFamily="34" charset="0"/>
                <a:cs typeface="Times New Roman" panose="02020603050405020304" pitchFamily="18" charset="0"/>
              </a:rPr>
              <a:t>/</a:t>
            </a:r>
            <a:r>
              <a:rPr lang="es-ES" sz="1867" dirty="0" err="1">
                <a:ea typeface="Calibri" panose="020F0502020204030204" pitchFamily="34" charset="0"/>
                <a:cs typeface="Times New Roman" panose="02020603050405020304" pitchFamily="18" charset="0"/>
              </a:rPr>
              <a:t>downloads</a:t>
            </a:r>
            <a:r>
              <a:rPr lang="es-ES" sz="1867" dirty="0">
                <a:ea typeface="Calibri" panose="020F0502020204030204" pitchFamily="34" charset="0"/>
                <a:cs typeface="Times New Roman" panose="02020603050405020304" pitchFamily="18" charset="0"/>
              </a:rPr>
              <a:t>/</a:t>
            </a:r>
            <a:r>
              <a:rPr lang="es-ES" sz="1867" dirty="0" err="1">
                <a:ea typeface="Calibri" panose="020F0502020204030204" pitchFamily="34" charset="0"/>
                <a:cs typeface="Times New Roman" panose="02020603050405020304" pitchFamily="18" charset="0"/>
              </a:rPr>
              <a:t>healthy_voices_downloads</a:t>
            </a:r>
            <a:r>
              <a:rPr lang="es-ES" sz="1867" dirty="0">
                <a:ea typeface="Calibri" panose="020F0502020204030204" pitchFamily="34" charset="0"/>
                <a:cs typeface="Times New Roman" panose="02020603050405020304" pitchFamily="18" charset="0"/>
              </a:rPr>
              <a:t>/</a:t>
            </a:r>
            <a:r>
              <a:rPr lang="es-ES" sz="1867" dirty="0" err="1">
                <a:ea typeface="Calibri" panose="020F0502020204030204" pitchFamily="34" charset="0"/>
                <a:cs typeface="Times New Roman" panose="02020603050405020304" pitchFamily="18" charset="0"/>
              </a:rPr>
              <a:t>HV_Language_guidelines.pdf</a:t>
            </a:r>
            <a:r>
              <a:rPr lang="es-ES" sz="1867" dirty="0">
                <a:ea typeface="Calibri" panose="020F0502020204030204" pitchFamily="34" charset="0"/>
                <a:cs typeface="Times New Roman" panose="02020603050405020304" pitchFamily="18" charset="0"/>
              </a:rPr>
              <a:t> </a:t>
            </a:r>
          </a:p>
          <a:p>
            <a:pPr marL="101597" indent="0">
              <a:buNone/>
            </a:pPr>
            <a:r>
              <a:rPr lang="es-ES" sz="1867" u="sng" dirty="0">
                <a:solidFill>
                  <a:srgbClr val="00B050"/>
                </a:solidFill>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https://www.worldobesity.org/what-we-do/our-policy-priorities/weight-stigma#:~:text=Weight%20stigma%20is%20a%20result,can%20lead%20to%20stigmatising%20acts</a:t>
            </a:r>
            <a:r>
              <a:rPr lang="es-ES" sz="1867" dirty="0">
                <a:solidFill>
                  <a:srgbClr val="00B050"/>
                </a:solidFill>
                <a:ea typeface="Calibri" panose="020F0502020204030204" pitchFamily="34" charset="0"/>
                <a:cs typeface="Times New Roman" panose="02020603050405020304" pitchFamily="18" charset="0"/>
              </a:rPr>
              <a:t>. </a:t>
            </a:r>
            <a:endParaRPr lang="x-none" sz="1867" dirty="0">
              <a:solidFill>
                <a:srgbClr val="00B050"/>
              </a:solidFill>
              <a:ea typeface="Calibri" panose="020F0502020204030204" pitchFamily="34" charset="0"/>
              <a:cs typeface="Times New Roman" panose="02020603050405020304" pitchFamily="18" charset="0"/>
            </a:endParaRPr>
          </a:p>
          <a:p>
            <a:pPr marL="101597" indent="0">
              <a:buNone/>
            </a:pPr>
            <a:r>
              <a:rPr lang="es-ES" sz="1867" u="sng" dirty="0">
                <a:solidFill>
                  <a:srgbClr val="00B050"/>
                </a:solidFill>
                <a:ea typeface="Calibri" panose="020F0502020204030204" pitchFamily="34" charset="0"/>
                <a:cs typeface="Times New Roman" panose="02020603050405020304" pitchFamily="18" charset="0"/>
                <a:hlinkClick r:id="rId6">
                  <a:extLst>
                    <a:ext uri="{A12FA001-AC4F-418D-AE19-62706E023703}">
                      <ahyp:hlinkClr xmlns:ahyp="http://schemas.microsoft.com/office/drawing/2018/hyperlinkcolor" val="tx"/>
                    </a:ext>
                  </a:extLst>
                </a:hlinkClick>
              </a:rPr>
              <a:t>https://www.britannica.com/dictionary/stigma#:~:text=1,stigma%20attached%20to%20receiving%20welfare</a:t>
            </a:r>
            <a:r>
              <a:rPr lang="es-ES" sz="1867" u="sng" dirty="0">
                <a:solidFill>
                  <a:srgbClr val="00B050"/>
                </a:solidFill>
                <a:ea typeface="Calibri" panose="020F0502020204030204" pitchFamily="34" charset="0"/>
                <a:cs typeface="Times New Roman" panose="02020603050405020304" pitchFamily="18" charset="0"/>
              </a:rPr>
              <a:t> </a:t>
            </a:r>
            <a:r>
              <a:rPr lang="es-ES" sz="1867" dirty="0">
                <a:solidFill>
                  <a:srgbClr val="00B050"/>
                </a:solidFill>
                <a:ea typeface="Calibri" panose="020F0502020204030204" pitchFamily="34" charset="0"/>
                <a:cs typeface="Times New Roman" panose="02020603050405020304" pitchFamily="18" charset="0"/>
              </a:rPr>
              <a:t>. </a:t>
            </a:r>
          </a:p>
          <a:p>
            <a:pPr marL="101597" indent="0">
              <a:buNone/>
            </a:pPr>
            <a:endParaRPr lang="es-ES" sz="1867" dirty="0">
              <a:ea typeface="Calibri" panose="020F0502020204030204" pitchFamily="34" charset="0"/>
              <a:cs typeface="Times New Roman" panose="02020603050405020304" pitchFamily="18" charset="0"/>
            </a:endParaRPr>
          </a:p>
          <a:p>
            <a:pPr marL="101597" indent="0">
              <a:buNone/>
            </a:pPr>
            <a:endParaRPr lang="x-none" sz="1867" dirty="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4A15DA93-295F-334B-3D39-28CDBEE91A9C}"/>
              </a:ext>
            </a:extLst>
          </p:cNvPr>
          <p:cNvSpPr>
            <a:spLocks noGrp="1"/>
          </p:cNvSpPr>
          <p:nvPr>
            <p:ph type="sldNum" idx="12"/>
          </p:nvPr>
        </p:nvSpPr>
        <p:spPr/>
        <p:txBody>
          <a:bodyPr/>
          <a:lstStyle/>
          <a:p>
            <a:pPr algn="ctr"/>
            <a:fld id="{00000000-1234-1234-1234-123412341234}" type="slidenum">
              <a:rPr lang="en" smtClean="0"/>
              <a:pPr algn="ctr"/>
              <a:t>23</a:t>
            </a:fld>
            <a:endParaRPr lang="en"/>
          </a:p>
        </p:txBody>
      </p:sp>
    </p:spTree>
    <p:extLst>
      <p:ext uri="{BB962C8B-B14F-4D97-AF65-F5344CB8AC3E}">
        <p14:creationId xmlns:p14="http://schemas.microsoft.com/office/powerpoint/2010/main" val="14953515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60CC6-CDB6-CB33-D044-125C8201C24E}"/>
              </a:ext>
            </a:extLst>
          </p:cNvPr>
          <p:cNvSpPr>
            <a:spLocks noGrp="1"/>
          </p:cNvSpPr>
          <p:nvPr>
            <p:ph type="title"/>
          </p:nvPr>
        </p:nvSpPr>
        <p:spPr/>
        <p:txBody>
          <a:bodyPr/>
          <a:lstStyle/>
          <a:p>
            <a:r>
              <a:rPr lang="en-GB" dirty="0" err="1"/>
              <a:t>Referências</a:t>
            </a:r>
            <a:endParaRPr lang="en-GB" dirty="0"/>
          </a:p>
        </p:txBody>
      </p:sp>
      <p:sp>
        <p:nvSpPr>
          <p:cNvPr id="3" name="Text Placeholder 2">
            <a:extLst>
              <a:ext uri="{FF2B5EF4-FFF2-40B4-BE49-F238E27FC236}">
                <a16:creationId xmlns:a16="http://schemas.microsoft.com/office/drawing/2014/main" id="{D9B05698-251A-0061-5308-BB535F55BB09}"/>
              </a:ext>
            </a:extLst>
          </p:cNvPr>
          <p:cNvSpPr>
            <a:spLocks noGrp="1"/>
          </p:cNvSpPr>
          <p:nvPr>
            <p:ph type="body" idx="1"/>
          </p:nvPr>
        </p:nvSpPr>
        <p:spPr>
          <a:xfrm>
            <a:off x="632520" y="1747800"/>
            <a:ext cx="10196512" cy="5351240"/>
          </a:xfrm>
        </p:spPr>
        <p:txBody>
          <a:bodyPr/>
          <a:lstStyle/>
          <a:p>
            <a:pPr marL="101597" indent="0">
              <a:buNone/>
            </a:pPr>
            <a:r>
              <a:rPr lang="en-GB" sz="1867" dirty="0"/>
              <a:t>‘Surgeons of the Soul’ – Kipling speaking to the Royal College of Surgeons (London), 1923</a:t>
            </a:r>
            <a:endParaRPr lang="es-ES" sz="1867" dirty="0">
              <a:solidFill>
                <a:srgbClr val="000000"/>
              </a:solidFill>
              <a:ea typeface="Calibri" panose="020F0502020204030204" pitchFamily="34" charset="0"/>
              <a:cs typeface="Times New Roman" panose="02020603050405020304" pitchFamily="18" charset="0"/>
            </a:endParaRPr>
          </a:p>
          <a:p>
            <a:pPr marL="101597" indent="0">
              <a:buNone/>
            </a:pPr>
            <a:r>
              <a:rPr lang="x-none" sz="1867">
                <a:solidFill>
                  <a:srgbClr val="000000"/>
                </a:solidFill>
                <a:ea typeface="Calibri" panose="020F0502020204030204" pitchFamily="34" charset="0"/>
                <a:cs typeface="Times New Roman" panose="02020603050405020304" pitchFamily="18" charset="0"/>
              </a:rPr>
              <a:t>Deviance </a:t>
            </a:r>
            <a:r>
              <a:rPr lang="x-none" sz="1867" dirty="0">
                <a:solidFill>
                  <a:srgbClr val="000000"/>
                </a:solidFill>
                <a:ea typeface="Calibri" panose="020F0502020204030204" pitchFamily="34" charset="0"/>
                <a:cs typeface="Times New Roman" panose="02020603050405020304" pitchFamily="18" charset="0"/>
              </a:rPr>
              <a:t>and Social Stigma. (2021, February 20). </a:t>
            </a:r>
            <a:r>
              <a:rPr lang="x-none" sz="1867" u="sng" dirty="0">
                <a:solidFill>
                  <a:srgbClr val="00B050"/>
                </a:solidFill>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https://socialsci.libretexts.org/@go/page/8123</a:t>
            </a:r>
            <a:r>
              <a:rPr lang="es-ES" sz="1867" dirty="0">
                <a:solidFill>
                  <a:srgbClr val="00B050"/>
                </a:solidFill>
                <a:ea typeface="Calibri" panose="020F0502020204030204" pitchFamily="34" charset="0"/>
                <a:cs typeface="Times New Roman" panose="02020603050405020304" pitchFamily="18" charset="0"/>
              </a:rPr>
              <a:t> </a:t>
            </a:r>
            <a:endParaRPr lang="x-none" sz="1867" dirty="0">
              <a:solidFill>
                <a:srgbClr val="00B050"/>
              </a:solidFill>
              <a:ea typeface="Calibri" panose="020F0502020204030204" pitchFamily="34" charset="0"/>
              <a:cs typeface="Times New Roman" panose="02020603050405020304" pitchFamily="18" charset="0"/>
            </a:endParaRPr>
          </a:p>
          <a:p>
            <a:pPr marL="101597" indent="0">
              <a:buNone/>
            </a:pPr>
            <a:r>
              <a:rPr lang="x-none" sz="1867" dirty="0">
                <a:solidFill>
                  <a:srgbClr val="212121"/>
                </a:solidFill>
                <a:ea typeface="Calibri" panose="020F0502020204030204" pitchFamily="34" charset="0"/>
                <a:cs typeface="Times New Roman" panose="02020603050405020304" pitchFamily="18" charset="0"/>
              </a:rPr>
              <a:t>Hilpert, Martin et al. “Sociocultural Influence on Obesity and Lifestyle in Children: A Study of Daily Activities, Leisure Time Behavior, Motor Skills, and Weight Status.” </a:t>
            </a:r>
            <a:r>
              <a:rPr lang="x-none" sz="1867" i="1" dirty="0">
                <a:ea typeface="Calibri" panose="020F0502020204030204" pitchFamily="34" charset="0"/>
                <a:cs typeface="Times New Roman" panose="02020603050405020304" pitchFamily="18" charset="0"/>
              </a:rPr>
              <a:t>Obesity facts</a:t>
            </a:r>
            <a:r>
              <a:rPr lang="x-none" sz="1867" dirty="0">
                <a:ea typeface="Calibri" panose="020F0502020204030204" pitchFamily="34" charset="0"/>
                <a:cs typeface="Times New Roman" panose="02020603050405020304" pitchFamily="18" charset="0"/>
              </a:rPr>
              <a:t> vol. 10,3 (2017): 168-178. doi:10.1159/000464105</a:t>
            </a:r>
            <a:r>
              <a:rPr lang="es-ES" sz="1867" dirty="0">
                <a:solidFill>
                  <a:srgbClr val="212121"/>
                </a:solidFill>
                <a:ea typeface="Calibri" panose="020F0502020204030204" pitchFamily="34" charset="0"/>
                <a:cs typeface="Times New Roman" panose="02020603050405020304" pitchFamily="18" charset="0"/>
              </a:rPr>
              <a:t> </a:t>
            </a:r>
            <a:endParaRPr lang="x-none" sz="1867" dirty="0">
              <a:ea typeface="Calibri" panose="020F0502020204030204" pitchFamily="34" charset="0"/>
              <a:cs typeface="Times New Roman" panose="02020603050405020304" pitchFamily="18" charset="0"/>
            </a:endParaRPr>
          </a:p>
          <a:p>
            <a:pPr marL="101597" indent="0">
              <a:buNone/>
            </a:pPr>
            <a:r>
              <a:rPr lang="es-ES" sz="1867" dirty="0">
                <a:solidFill>
                  <a:srgbClr val="212121"/>
                </a:solidFill>
                <a:ea typeface="Calibri" panose="020F0502020204030204" pitchFamily="34" charset="0"/>
                <a:cs typeface="Times New Roman" panose="02020603050405020304" pitchFamily="18" charset="0"/>
              </a:rPr>
              <a:t> </a:t>
            </a:r>
            <a:r>
              <a:rPr lang="x-none" sz="1867" dirty="0">
                <a:solidFill>
                  <a:srgbClr val="212121"/>
                </a:solidFill>
                <a:ea typeface="Calibri" panose="020F0502020204030204" pitchFamily="34" charset="0"/>
                <a:cs typeface="Times New Roman" panose="02020603050405020304" pitchFamily="18" charset="0"/>
              </a:rPr>
              <a:t>Lee, G C et al. “When are anti-fat attitudes understood as prejudice versus truth? An experimental study of social influence effects.” </a:t>
            </a:r>
            <a:r>
              <a:rPr lang="x-none" sz="1867" i="1" dirty="0">
                <a:ea typeface="Calibri" panose="020F0502020204030204" pitchFamily="34" charset="0"/>
                <a:cs typeface="Times New Roman" panose="02020603050405020304" pitchFamily="18" charset="0"/>
              </a:rPr>
              <a:t>Obesity science &amp; practice</a:t>
            </a:r>
            <a:r>
              <a:rPr lang="x-none" sz="1867" dirty="0">
                <a:ea typeface="Calibri" panose="020F0502020204030204" pitchFamily="34" charset="0"/>
                <a:cs typeface="Times New Roman" panose="02020603050405020304" pitchFamily="18" charset="0"/>
              </a:rPr>
              <a:t> vol. 5,1 28-35. 13 Jan. 2019, doi:10.1002/osp4.315</a:t>
            </a:r>
            <a:r>
              <a:rPr lang="es-ES" sz="1867" dirty="0">
                <a:solidFill>
                  <a:srgbClr val="212121"/>
                </a:solidFill>
                <a:ea typeface="Calibri" panose="020F0502020204030204" pitchFamily="34" charset="0"/>
                <a:cs typeface="Times New Roman" panose="02020603050405020304" pitchFamily="18" charset="0"/>
              </a:rPr>
              <a:t> </a:t>
            </a:r>
            <a:endParaRPr lang="x-none" sz="1867" dirty="0">
              <a:ea typeface="Calibri" panose="020F0502020204030204" pitchFamily="34" charset="0"/>
              <a:cs typeface="Times New Roman" panose="02020603050405020304" pitchFamily="18" charset="0"/>
            </a:endParaRPr>
          </a:p>
          <a:p>
            <a:pPr marL="101597" indent="0">
              <a:buNone/>
            </a:pPr>
            <a:r>
              <a:rPr lang="es-ES" sz="1867" dirty="0">
                <a:solidFill>
                  <a:srgbClr val="212121"/>
                </a:solidFill>
                <a:ea typeface="Calibri" panose="020F0502020204030204" pitchFamily="34" charset="0"/>
                <a:cs typeface="Times New Roman" panose="02020603050405020304" pitchFamily="18" charset="0"/>
              </a:rPr>
              <a:t> </a:t>
            </a:r>
            <a:r>
              <a:rPr lang="x-none" sz="1867" dirty="0">
                <a:solidFill>
                  <a:srgbClr val="212121"/>
                </a:solidFill>
                <a:ea typeface="Calibri" panose="020F0502020204030204" pitchFamily="34" charset="0"/>
                <a:cs typeface="Times New Roman" panose="02020603050405020304" pitchFamily="18" charset="0"/>
              </a:rPr>
              <a:t>Daníelsdóttir, Sigrún et al. “Anti-fat prejudice reduction: a review of published studies.” </a:t>
            </a:r>
            <a:r>
              <a:rPr lang="x-none" sz="1867" i="1" dirty="0">
                <a:ea typeface="Calibri" panose="020F0502020204030204" pitchFamily="34" charset="0"/>
                <a:cs typeface="Times New Roman" panose="02020603050405020304" pitchFamily="18" charset="0"/>
              </a:rPr>
              <a:t>Obesity facts</a:t>
            </a:r>
            <a:r>
              <a:rPr lang="x-none" sz="1867" dirty="0">
                <a:ea typeface="Calibri" panose="020F0502020204030204" pitchFamily="34" charset="0"/>
                <a:cs typeface="Times New Roman" panose="02020603050405020304" pitchFamily="18" charset="0"/>
              </a:rPr>
              <a:t> vol. 3,1 (2010): 47-58. doi:10.1159/000277067</a:t>
            </a:r>
          </a:p>
          <a:p>
            <a:pPr marL="101597" indent="0">
              <a:buNone/>
            </a:pPr>
            <a:r>
              <a:rPr lang="x-none" sz="1867">
                <a:solidFill>
                  <a:srgbClr val="333333"/>
                </a:solidFill>
                <a:ea typeface="Calibri" panose="020F0502020204030204" pitchFamily="34" charset="0"/>
                <a:cs typeface="Times New Roman" panose="02020603050405020304" pitchFamily="18" charset="0"/>
              </a:rPr>
              <a:t>Frank </a:t>
            </a:r>
            <a:r>
              <a:rPr lang="x-none" sz="1867" dirty="0">
                <a:solidFill>
                  <a:srgbClr val="333333"/>
                </a:solidFill>
                <a:ea typeface="Calibri" panose="020F0502020204030204" pitchFamily="34" charset="0"/>
                <a:cs typeface="Times New Roman" panose="02020603050405020304" pitchFamily="18" charset="0"/>
              </a:rPr>
              <a:t>A. Futility and Avoidance</a:t>
            </a:r>
            <a:r>
              <a:rPr lang="x-none" sz="1867" dirty="0">
                <a:ea typeface="Calibri" panose="020F0502020204030204" pitchFamily="34" charset="0"/>
                <a:cs typeface="Times New Roman" panose="02020603050405020304" pitchFamily="18" charset="0"/>
              </a:rPr>
              <a:t>: Medical Professionals in the Treatment of Obesity. </a:t>
            </a:r>
            <a:r>
              <a:rPr lang="x-none" sz="1867" i="1" dirty="0">
                <a:ea typeface="Calibri" panose="020F0502020204030204" pitchFamily="34" charset="0"/>
                <a:cs typeface="Times New Roman" panose="02020603050405020304" pitchFamily="18" charset="0"/>
              </a:rPr>
              <a:t>JAMA.</a:t>
            </a:r>
            <a:r>
              <a:rPr lang="x-none" sz="1867" dirty="0">
                <a:ea typeface="Calibri" panose="020F0502020204030204" pitchFamily="34" charset="0"/>
                <a:cs typeface="Times New Roman" panose="02020603050405020304" pitchFamily="18" charset="0"/>
              </a:rPr>
              <a:t> 1993;269(16):2132–2133. doi:10.1001/jama.1993.03500160102</a:t>
            </a:r>
            <a:r>
              <a:rPr lang="x-none" sz="1867" dirty="0">
                <a:solidFill>
                  <a:srgbClr val="333333"/>
                </a:solidFill>
                <a:ea typeface="Calibri" panose="020F0502020204030204" pitchFamily="34" charset="0"/>
                <a:cs typeface="Times New Roman" panose="02020603050405020304" pitchFamily="18" charset="0"/>
              </a:rPr>
              <a:t> </a:t>
            </a:r>
            <a:endParaRPr lang="x-none" sz="1867" dirty="0">
              <a:ea typeface="Calibri" panose="020F0502020204030204" pitchFamily="34" charset="0"/>
              <a:cs typeface="Times New Roman" panose="02020603050405020304" pitchFamily="18" charset="0"/>
            </a:endParaRPr>
          </a:p>
          <a:p>
            <a:pPr marL="101597" indent="0">
              <a:buNone/>
            </a:pPr>
            <a:r>
              <a:rPr lang="x-none" sz="1867" u="sng" dirty="0">
                <a:solidFill>
                  <a:srgbClr val="F49100"/>
                </a:solidFill>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https://www.who.int/health-topics/obesity#tab=tab</a:t>
            </a:r>
            <a:r>
              <a:rPr lang="x-none" sz="1867" u="sng">
                <a:solidFill>
                  <a:srgbClr val="F49100"/>
                </a:solidFill>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_</a:t>
            </a:r>
            <a:r>
              <a:rPr lang="x-none" sz="1867" u="sng">
                <a:solidFill>
                  <a:srgbClr val="00B050"/>
                </a:solidFill>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2</a:t>
            </a:r>
            <a:endParaRPr lang="x-none" sz="1867" u="sng">
              <a:solidFill>
                <a:srgbClr val="0563C1"/>
              </a:solidFill>
              <a:ea typeface="Calibri" panose="020F0502020204030204" pitchFamily="34" charset="0"/>
              <a:cs typeface="Times New Roman" panose="02020603050405020304" pitchFamily="18" charset="0"/>
            </a:endParaRPr>
          </a:p>
          <a:p>
            <a:pPr marL="101597" indent="0">
              <a:spcBef>
                <a:spcPts val="0"/>
              </a:spcBef>
              <a:buNone/>
            </a:pPr>
            <a:r>
              <a:rPr lang="en-GB" sz="1867" dirty="0"/>
              <a:t>La </a:t>
            </a:r>
            <a:r>
              <a:rPr lang="en-GB" sz="1867" dirty="0" err="1"/>
              <a:t>Arteterapia</a:t>
            </a:r>
            <a:r>
              <a:rPr lang="en-GB" sz="1867" dirty="0"/>
              <a:t> </a:t>
            </a:r>
            <a:r>
              <a:rPr lang="en-GB" sz="1867" dirty="0" err="1"/>
              <a:t>como</a:t>
            </a:r>
            <a:r>
              <a:rPr lang="en-GB" sz="1867" dirty="0"/>
              <a:t> </a:t>
            </a:r>
            <a:r>
              <a:rPr lang="en-GB" sz="1867" dirty="0" err="1"/>
              <a:t>terapia</a:t>
            </a:r>
            <a:r>
              <a:rPr lang="en-GB" sz="1867" dirty="0"/>
              <a:t> para </a:t>
            </a:r>
            <a:r>
              <a:rPr lang="en-GB" sz="1867" dirty="0" err="1"/>
              <a:t>pacientes</a:t>
            </a:r>
            <a:r>
              <a:rPr lang="en-GB" sz="1867" dirty="0"/>
              <a:t> con </a:t>
            </a:r>
            <a:r>
              <a:rPr lang="en-GB" sz="1867" dirty="0" err="1"/>
              <a:t>trastornos</a:t>
            </a:r>
            <a:r>
              <a:rPr lang="en-GB" sz="1867" dirty="0"/>
              <a:t> de la </a:t>
            </a:r>
            <a:r>
              <a:rPr lang="en-GB" sz="1867" dirty="0" err="1"/>
              <a:t>conducta</a:t>
            </a:r>
            <a:r>
              <a:rPr lang="en-GB" sz="1867" dirty="0"/>
              <a:t> alimentaria</a:t>
            </a:r>
          </a:p>
          <a:p>
            <a:pPr marL="101597" indent="0">
              <a:spcBef>
                <a:spcPts val="0"/>
              </a:spcBef>
              <a:buNone/>
            </a:pPr>
            <a:r>
              <a:rPr lang="en-GB" sz="1867" dirty="0"/>
              <a:t>in Anorexia y Bulimia, </a:t>
            </a:r>
            <a:r>
              <a:rPr lang="en-GB" sz="1867" dirty="0" err="1"/>
              <a:t>Profesionales</a:t>
            </a:r>
            <a:r>
              <a:rPr lang="en-GB" sz="1867" dirty="0"/>
              <a:t> TCA, </a:t>
            </a:r>
            <a:r>
              <a:rPr lang="en-GB" sz="1867" dirty="0" err="1"/>
              <a:t>Recursos</a:t>
            </a:r>
            <a:r>
              <a:rPr lang="en-GB" sz="1867" dirty="0"/>
              <a:t> TCA, Testimonios</a:t>
            </a:r>
          </a:p>
          <a:p>
            <a:pPr marL="101597" indent="0">
              <a:spcBef>
                <a:spcPts val="0"/>
              </a:spcBef>
              <a:buNone/>
            </a:pPr>
            <a:r>
              <a:rPr lang="en-GB" sz="1867" dirty="0"/>
              <a:t>6, </a:t>
            </a:r>
            <a:r>
              <a:rPr lang="en-GB" sz="1867" dirty="0" err="1"/>
              <a:t>octubre</a:t>
            </a:r>
            <a:r>
              <a:rPr lang="en-GB" sz="1867" dirty="0"/>
              <a:t>, 2016</a:t>
            </a:r>
          </a:p>
          <a:p>
            <a:pPr marL="101597" indent="0">
              <a:buNone/>
            </a:pPr>
            <a:endParaRPr lang="x-none" sz="1867" dirty="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6AD69FA5-EB30-A07F-7847-18A054D1BC4D}"/>
              </a:ext>
            </a:extLst>
          </p:cNvPr>
          <p:cNvSpPr>
            <a:spLocks noGrp="1"/>
          </p:cNvSpPr>
          <p:nvPr>
            <p:ph type="sldNum" idx="12"/>
          </p:nvPr>
        </p:nvSpPr>
        <p:spPr/>
        <p:txBody>
          <a:bodyPr/>
          <a:lstStyle/>
          <a:p>
            <a:pPr algn="ctr"/>
            <a:fld id="{00000000-1234-1234-1234-123412341234}" type="slidenum">
              <a:rPr lang="en" smtClean="0"/>
              <a:pPr algn="ctr"/>
              <a:t>24</a:t>
            </a:fld>
            <a:endParaRPr lang="en"/>
          </a:p>
        </p:txBody>
      </p:sp>
    </p:spTree>
    <p:extLst>
      <p:ext uri="{BB962C8B-B14F-4D97-AF65-F5344CB8AC3E}">
        <p14:creationId xmlns:p14="http://schemas.microsoft.com/office/powerpoint/2010/main" val="20336996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p35"/>
          <p:cNvSpPr txBox="1">
            <a:spLocks noGrp="1"/>
          </p:cNvSpPr>
          <p:nvPr>
            <p:ph type="title"/>
          </p:nvPr>
        </p:nvSpPr>
        <p:spPr>
          <a:xfrm>
            <a:off x="239350" y="1892829"/>
            <a:ext cx="5856649" cy="1231200"/>
          </a:xfrm>
          <a:prstGeom prst="rect">
            <a:avLst/>
          </a:prstGeom>
        </p:spPr>
        <p:txBody>
          <a:bodyPr spcFirstLastPara="1" vert="horz" wrap="square" lIns="0" tIns="0" rIns="0" bIns="0" rtlCol="0" anchor="t" anchorCtr="0">
            <a:noAutofit/>
          </a:bodyPr>
          <a:lstStyle/>
          <a:p>
            <a:endParaRPr sz="3733" dirty="0"/>
          </a:p>
        </p:txBody>
      </p:sp>
      <p:sp>
        <p:nvSpPr>
          <p:cNvPr id="502" name="Google Shape;502;p35"/>
          <p:cNvSpPr txBox="1">
            <a:spLocks noGrp="1"/>
          </p:cNvSpPr>
          <p:nvPr>
            <p:ph type="body" idx="1"/>
          </p:nvPr>
        </p:nvSpPr>
        <p:spPr>
          <a:xfrm>
            <a:off x="815413" y="3332989"/>
            <a:ext cx="4817600" cy="2483600"/>
          </a:xfrm>
          <a:prstGeom prst="rect">
            <a:avLst/>
          </a:prstGeom>
        </p:spPr>
        <p:txBody>
          <a:bodyPr spcFirstLastPara="1" vert="horz" wrap="square" lIns="0" tIns="0" rIns="0" bIns="0" rtlCol="0" anchor="t" anchorCtr="0">
            <a:noAutofit/>
          </a:bodyPr>
          <a:lstStyle/>
          <a:p>
            <a:pPr marL="0" indent="0" algn="ctr">
              <a:buNone/>
            </a:pPr>
            <a:endParaRPr b="1" dirty="0">
              <a:solidFill>
                <a:schemeClr val="accent3"/>
              </a:solidFill>
              <a:latin typeface="Barlow"/>
              <a:ea typeface="Barlow"/>
              <a:cs typeface="Barlow"/>
              <a:sym typeface="Barlow"/>
            </a:endParaRPr>
          </a:p>
        </p:txBody>
      </p:sp>
      <p:sp>
        <p:nvSpPr>
          <p:cNvPr id="503" name="Google Shape;503;p35"/>
          <p:cNvSpPr txBox="1">
            <a:spLocks noGrp="1"/>
          </p:cNvSpPr>
          <p:nvPr>
            <p:ph type="sldNum" idx="12"/>
          </p:nvPr>
        </p:nvSpPr>
        <p:spPr>
          <a:xfrm>
            <a:off x="0" y="6349867"/>
            <a:ext cx="508000" cy="515200"/>
          </a:xfrm>
          <a:prstGeom prst="rect">
            <a:avLst/>
          </a:prstGeom>
        </p:spPr>
        <p:txBody>
          <a:bodyPr spcFirstLastPara="1" vert="horz" wrap="square" lIns="0" tIns="0" rIns="0" bIns="0" rtlCol="0" anchor="ctr" anchorCtr="0">
            <a:noAutofit/>
          </a:bodyPr>
          <a:lstStyle/>
          <a:p>
            <a:pPr algn="ctr"/>
            <a:fld id="{00000000-1234-1234-1234-123412341234}" type="slidenum">
              <a:rPr lang="en"/>
              <a:pPr algn="ctr"/>
              <a:t>25</a:t>
            </a:fld>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4032" y="2180861"/>
            <a:ext cx="4736525" cy="2664296"/>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D59FE-CAB6-2A57-45C5-4DD256F11866}"/>
              </a:ext>
            </a:extLst>
          </p:cNvPr>
          <p:cNvSpPr>
            <a:spLocks noGrp="1"/>
          </p:cNvSpPr>
          <p:nvPr>
            <p:ph type="title"/>
          </p:nvPr>
        </p:nvSpPr>
        <p:spPr/>
        <p:txBody>
          <a:bodyPr/>
          <a:lstStyle/>
          <a:p>
            <a:r>
              <a:rPr lang="en-GB" dirty="0" err="1"/>
              <a:t>Obesidade</a:t>
            </a:r>
            <a:endParaRPr lang="en-GB" dirty="0"/>
          </a:p>
        </p:txBody>
      </p:sp>
      <p:sp>
        <p:nvSpPr>
          <p:cNvPr id="4" name="Slide Number Placeholder 3">
            <a:extLst>
              <a:ext uri="{FF2B5EF4-FFF2-40B4-BE49-F238E27FC236}">
                <a16:creationId xmlns:a16="http://schemas.microsoft.com/office/drawing/2014/main" id="{1FEC200B-38B1-2649-BF5C-027CFC8E4115}"/>
              </a:ext>
            </a:extLst>
          </p:cNvPr>
          <p:cNvSpPr>
            <a:spLocks noGrp="1"/>
          </p:cNvSpPr>
          <p:nvPr>
            <p:ph type="sldNum" idx="12"/>
          </p:nvPr>
        </p:nvSpPr>
        <p:spPr/>
        <p:txBody>
          <a:bodyPr/>
          <a:lstStyle/>
          <a:p>
            <a:pPr algn="ctr"/>
            <a:fld id="{00000000-1234-1234-1234-123412341234}" type="slidenum">
              <a:rPr lang="en" smtClean="0"/>
              <a:pPr algn="ctr"/>
              <a:t>3</a:t>
            </a:fld>
            <a:endParaRPr lang="en"/>
          </a:p>
        </p:txBody>
      </p:sp>
      <p:pic>
        <p:nvPicPr>
          <p:cNvPr id="6" name="Picture 5" descr="A picture containing text, person, people, old&#10;&#10;Description automatically generated">
            <a:extLst>
              <a:ext uri="{FF2B5EF4-FFF2-40B4-BE49-F238E27FC236}">
                <a16:creationId xmlns:a16="http://schemas.microsoft.com/office/drawing/2014/main" id="{F1C490D6-90D2-26FA-D26B-5A26B7167913}"/>
              </a:ext>
            </a:extLst>
          </p:cNvPr>
          <p:cNvPicPr>
            <a:picLocks noChangeAspect="1"/>
          </p:cNvPicPr>
          <p:nvPr/>
        </p:nvPicPr>
        <p:blipFill>
          <a:blip r:embed="rId2"/>
          <a:stretch>
            <a:fillRect/>
          </a:stretch>
        </p:blipFill>
        <p:spPr>
          <a:xfrm>
            <a:off x="1871532" y="1832074"/>
            <a:ext cx="7553251" cy="4573257"/>
          </a:xfrm>
          <a:prstGeom prst="rect">
            <a:avLst/>
          </a:prstGeom>
        </p:spPr>
      </p:pic>
      <p:sp>
        <p:nvSpPr>
          <p:cNvPr id="7" name="TextBox 6">
            <a:extLst>
              <a:ext uri="{FF2B5EF4-FFF2-40B4-BE49-F238E27FC236}">
                <a16:creationId xmlns:a16="http://schemas.microsoft.com/office/drawing/2014/main" id="{1F9370B2-E68F-1CD0-256C-7AD9A55F44FB}"/>
              </a:ext>
            </a:extLst>
          </p:cNvPr>
          <p:cNvSpPr txBox="1"/>
          <p:nvPr/>
        </p:nvSpPr>
        <p:spPr>
          <a:xfrm>
            <a:off x="2831638" y="6369677"/>
            <a:ext cx="5633039" cy="502573"/>
          </a:xfrm>
          <a:prstGeom prst="rect">
            <a:avLst/>
          </a:prstGeom>
          <a:noFill/>
        </p:spPr>
        <p:txBody>
          <a:bodyPr wrap="square" rtlCol="0">
            <a:spAutoFit/>
          </a:bodyPr>
          <a:lstStyle/>
          <a:p>
            <a:r>
              <a:rPr lang="en-GB" sz="1333" dirty="0">
                <a:solidFill>
                  <a:srgbClr val="202122"/>
                </a:solidFill>
                <a:latin typeface="Arial" panose="020B0604020202020204" pitchFamily="34" charset="0"/>
              </a:rPr>
              <a:t>Copyrighted work available under Creative Commons Attribution only licence CC BY 4.0 </a:t>
            </a:r>
            <a:r>
              <a:rPr lang="en-GB" sz="1333" dirty="0">
                <a:solidFill>
                  <a:srgbClr val="0645AD"/>
                </a:solidFill>
                <a:latin typeface="Arial" panose="020B0604020202020204" pitchFamily="34" charset="0"/>
                <a:hlinkClick r:id="rId3"/>
              </a:rPr>
              <a:t>http://creativecommons.org/licenses/by/4.0/</a:t>
            </a:r>
            <a:endParaRPr lang="en-GB" sz="1333" dirty="0"/>
          </a:p>
        </p:txBody>
      </p:sp>
      <p:sp>
        <p:nvSpPr>
          <p:cNvPr id="9" name="TextBox 8">
            <a:extLst>
              <a:ext uri="{FF2B5EF4-FFF2-40B4-BE49-F238E27FC236}">
                <a16:creationId xmlns:a16="http://schemas.microsoft.com/office/drawing/2014/main" id="{C54398AB-563C-211D-9615-695526F43E18}"/>
              </a:ext>
            </a:extLst>
          </p:cNvPr>
          <p:cNvSpPr txBox="1"/>
          <p:nvPr/>
        </p:nvSpPr>
        <p:spPr>
          <a:xfrm>
            <a:off x="3048000" y="5536071"/>
            <a:ext cx="4872203" cy="830997"/>
          </a:xfrm>
          <a:prstGeom prst="rect">
            <a:avLst/>
          </a:prstGeom>
          <a:noFill/>
        </p:spPr>
        <p:txBody>
          <a:bodyPr wrap="square">
            <a:spAutoFit/>
          </a:bodyPr>
          <a:lstStyle/>
          <a:p>
            <a:r>
              <a:rPr lang="en-GB" sz="2400" dirty="0">
                <a:solidFill>
                  <a:schemeClr val="bg1"/>
                </a:solidFill>
                <a:latin typeface="Arial" panose="020B0604020202020204" pitchFamily="34" charset="0"/>
              </a:rPr>
              <a:t>An obese gouty man with his feet in buckets</a:t>
            </a:r>
            <a:endParaRPr lang="en-GB" sz="2400" dirty="0">
              <a:solidFill>
                <a:schemeClr val="bg1"/>
              </a:solidFill>
            </a:endParaRPr>
          </a:p>
        </p:txBody>
      </p:sp>
    </p:spTree>
    <p:extLst>
      <p:ext uri="{BB962C8B-B14F-4D97-AF65-F5344CB8AC3E}">
        <p14:creationId xmlns:p14="http://schemas.microsoft.com/office/powerpoint/2010/main" val="22116818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2" name="Google Shape;202;p18"/>
          <p:cNvSpPr txBox="1">
            <a:spLocks noGrp="1"/>
          </p:cNvSpPr>
          <p:nvPr>
            <p:ph type="body" idx="1"/>
          </p:nvPr>
        </p:nvSpPr>
        <p:spPr>
          <a:xfrm>
            <a:off x="508000" y="2055853"/>
            <a:ext cx="11425269" cy="3768800"/>
          </a:xfrm>
          <a:prstGeom prst="rect">
            <a:avLst/>
          </a:prstGeom>
        </p:spPr>
        <p:txBody>
          <a:bodyPr spcFirstLastPara="1" vert="horz" wrap="square" lIns="0" tIns="0" rIns="0" bIns="0" rtlCol="0" anchor="t" anchorCtr="0">
            <a:noAutofit/>
          </a:bodyPr>
          <a:lstStyle/>
          <a:p>
            <a:pPr>
              <a:spcBef>
                <a:spcPts val="1333"/>
              </a:spcBef>
            </a:pPr>
            <a:r>
              <a:rPr lang="pt-PT" sz="2400" dirty="0">
                <a:solidFill>
                  <a:srgbClr val="3C4245"/>
                </a:solidFill>
              </a:rPr>
              <a:t>O sobrepeso e a obesidade são definidos como o acúmulo anormal ou excessivo de gordura que apresenta risco à saúde. Um índice de massa corporal (IMC) acima de 25 é considerado sobrepeso e acima de 30 é obeso. </a:t>
            </a:r>
          </a:p>
          <a:p>
            <a:pPr>
              <a:spcBef>
                <a:spcPts val="1333"/>
              </a:spcBef>
            </a:pPr>
            <a:r>
              <a:rPr lang="pt-PT" sz="2400" dirty="0">
                <a:solidFill>
                  <a:srgbClr val="3C4245"/>
                </a:solidFill>
              </a:rPr>
              <a:t>A questão cresceu em proporções epidêmicas, com mais de 4 milhões de pessoas morrendo a cada ano como resultado de excesso de peso ou obesidade em 2017, de acordo com a Global </a:t>
            </a:r>
            <a:r>
              <a:rPr lang="pt-PT" sz="2400" dirty="0" err="1">
                <a:solidFill>
                  <a:srgbClr val="3C4245"/>
                </a:solidFill>
              </a:rPr>
              <a:t>Burden</a:t>
            </a:r>
            <a:r>
              <a:rPr lang="pt-PT" sz="2400" dirty="0">
                <a:solidFill>
                  <a:srgbClr val="3C4245"/>
                </a:solidFill>
              </a:rPr>
              <a:t> </a:t>
            </a:r>
            <a:r>
              <a:rPr lang="pt-PT" sz="2400" dirty="0" err="1">
                <a:solidFill>
                  <a:srgbClr val="3C4245"/>
                </a:solidFill>
              </a:rPr>
              <a:t>of</a:t>
            </a:r>
            <a:r>
              <a:rPr lang="pt-PT" sz="2400" dirty="0">
                <a:solidFill>
                  <a:srgbClr val="3C4245"/>
                </a:solidFill>
              </a:rPr>
              <a:t> </a:t>
            </a:r>
            <a:r>
              <a:rPr lang="pt-PT" sz="2400" dirty="0" err="1">
                <a:solidFill>
                  <a:srgbClr val="3C4245"/>
                </a:solidFill>
              </a:rPr>
              <a:t>Disease</a:t>
            </a:r>
            <a:r>
              <a:rPr lang="pt-PT" sz="2400" dirty="0">
                <a:solidFill>
                  <a:srgbClr val="3C4245"/>
                </a:solidFill>
              </a:rPr>
              <a:t>.</a:t>
            </a:r>
          </a:p>
          <a:p>
            <a:pPr>
              <a:spcBef>
                <a:spcPts val="1333"/>
              </a:spcBef>
            </a:pPr>
            <a:r>
              <a:rPr lang="pt-PT" sz="2400" dirty="0">
                <a:solidFill>
                  <a:srgbClr val="3C4245"/>
                </a:solidFill>
              </a:rPr>
              <a:t>As taxas de sobrepeso e obesidade continuam a crescer em adultos e crianças. De 1975 a 2016, a prevalência de crianças e adolescentes com sobrepeso ou obesidade de 5 a 19 anos aumentou mais de quatro vezes, de 4% para 18% em todo o mundo.</a:t>
            </a:r>
            <a:endParaRPr sz="2400" dirty="0"/>
          </a:p>
        </p:txBody>
      </p:sp>
      <p:sp>
        <p:nvSpPr>
          <p:cNvPr id="203" name="Google Shape;203;p18"/>
          <p:cNvSpPr txBox="1">
            <a:spLocks noGrp="1"/>
          </p:cNvSpPr>
          <p:nvPr>
            <p:ph type="sldNum" idx="12"/>
          </p:nvPr>
        </p:nvSpPr>
        <p:spPr>
          <a:xfrm>
            <a:off x="0" y="6349867"/>
            <a:ext cx="508000" cy="515200"/>
          </a:xfrm>
          <a:prstGeom prst="rect">
            <a:avLst/>
          </a:prstGeom>
        </p:spPr>
        <p:txBody>
          <a:bodyPr spcFirstLastPara="1" vert="horz" wrap="square" lIns="0" tIns="0" rIns="0" bIns="0" rtlCol="0" anchor="ctr" anchorCtr="0">
            <a:noAutofit/>
          </a:bodyPr>
          <a:lstStyle/>
          <a:p>
            <a:pPr algn="ctr"/>
            <a:fld id="{00000000-1234-1234-1234-123412341234}" type="slidenum">
              <a:rPr lang="en"/>
              <a:pPr algn="ctr"/>
              <a:t>4</a:t>
            </a:fld>
            <a:endParaRPr/>
          </a:p>
        </p:txBody>
      </p:sp>
      <p:grpSp>
        <p:nvGrpSpPr>
          <p:cNvPr id="204" name="Google Shape;204;p18"/>
          <p:cNvGrpSpPr/>
          <p:nvPr/>
        </p:nvGrpSpPr>
        <p:grpSpPr>
          <a:xfrm>
            <a:off x="11248432" y="384504"/>
            <a:ext cx="481965" cy="636193"/>
            <a:chOff x="4276825" y="487236"/>
            <a:chExt cx="317500" cy="419100"/>
          </a:xfrm>
        </p:grpSpPr>
        <p:sp>
          <p:nvSpPr>
            <p:cNvPr id="205" name="Google Shape;205;p18"/>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121900" tIns="60933" rIns="121900" bIns="60933" anchor="ctr" anchorCtr="0">
              <a:noAutofit/>
            </a:bodyPr>
            <a:lstStyle/>
            <a:p>
              <a:endParaRPr sz="2400">
                <a:solidFill>
                  <a:schemeClr val="lt1"/>
                </a:solidFill>
                <a:latin typeface="Calibri"/>
                <a:ea typeface="Calibri"/>
                <a:cs typeface="Calibri"/>
                <a:sym typeface="Calibri"/>
              </a:endParaRPr>
            </a:p>
          </p:txBody>
        </p:sp>
        <p:sp>
          <p:nvSpPr>
            <p:cNvPr id="206" name="Google Shape;206;p18"/>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121900" tIns="60933" rIns="121900" bIns="60933" anchor="ctr" anchorCtr="0">
              <a:noAutofit/>
            </a:bodyPr>
            <a:lstStyle/>
            <a:p>
              <a:endParaRPr sz="2400">
                <a:solidFill>
                  <a:schemeClr val="lt1"/>
                </a:solidFill>
                <a:latin typeface="Calibri"/>
                <a:ea typeface="Calibri"/>
                <a:cs typeface="Calibri"/>
                <a:sym typeface="Calibri"/>
              </a:endParaRPr>
            </a:p>
          </p:txBody>
        </p:sp>
      </p:grpSp>
      <p:sp>
        <p:nvSpPr>
          <p:cNvPr id="2" name="Title 1"/>
          <p:cNvSpPr>
            <a:spLocks noGrp="1"/>
          </p:cNvSpPr>
          <p:nvPr>
            <p:ph type="title"/>
          </p:nvPr>
        </p:nvSpPr>
        <p:spPr/>
        <p:txBody>
          <a:bodyPr/>
          <a:lstStyle/>
          <a:p>
            <a:r>
              <a:rPr lang="it-IT" dirty="0"/>
              <a:t>Obesidade: Definição</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6A9DD-77E4-BBE1-962D-40425A4415D7}"/>
              </a:ext>
            </a:extLst>
          </p:cNvPr>
          <p:cNvSpPr>
            <a:spLocks noGrp="1"/>
          </p:cNvSpPr>
          <p:nvPr>
            <p:ph type="title"/>
          </p:nvPr>
        </p:nvSpPr>
        <p:spPr/>
        <p:txBody>
          <a:bodyPr/>
          <a:lstStyle/>
          <a:p>
            <a:r>
              <a:rPr lang="en-GB" dirty="0" err="1"/>
              <a:t>Obesidade</a:t>
            </a:r>
            <a:r>
              <a:rPr lang="en-GB" dirty="0"/>
              <a:t>: </a:t>
            </a:r>
            <a:r>
              <a:rPr lang="en-GB" dirty="0" err="1"/>
              <a:t>Complicações</a:t>
            </a:r>
            <a:endParaRPr lang="en-GB" dirty="0"/>
          </a:p>
        </p:txBody>
      </p:sp>
      <p:sp>
        <p:nvSpPr>
          <p:cNvPr id="3" name="Text Placeholder 2">
            <a:extLst>
              <a:ext uri="{FF2B5EF4-FFF2-40B4-BE49-F238E27FC236}">
                <a16:creationId xmlns:a16="http://schemas.microsoft.com/office/drawing/2014/main" id="{B6EA3C67-CBB3-2892-ABBA-9291BCAEE2B8}"/>
              </a:ext>
            </a:extLst>
          </p:cNvPr>
          <p:cNvSpPr>
            <a:spLocks noGrp="1"/>
          </p:cNvSpPr>
          <p:nvPr>
            <p:ph type="body" idx="1"/>
          </p:nvPr>
        </p:nvSpPr>
        <p:spPr>
          <a:xfrm>
            <a:off x="623392" y="2055300"/>
            <a:ext cx="10893694" cy="4294567"/>
          </a:xfrm>
        </p:spPr>
        <p:txBody>
          <a:bodyPr/>
          <a:lstStyle/>
          <a:p>
            <a:r>
              <a:rPr lang="pt-PT" sz="2400" dirty="0">
                <a:solidFill>
                  <a:srgbClr val="3C4245"/>
                </a:solidFill>
              </a:rPr>
              <a:t>O sobrepeso e a obesidade são os principais fatores de risco para uma série de doenças crônicas, incluindo doenças cardiovasculares, como doenças cardíacas e derrames, que são as principais causas de morte em todo o mundo.</a:t>
            </a:r>
          </a:p>
          <a:p>
            <a:r>
              <a:rPr lang="pt-PT" sz="2400" dirty="0">
                <a:solidFill>
                  <a:srgbClr val="3C4245"/>
                </a:solidFill>
              </a:rPr>
              <a:t>A obesidade também está associada a alguns tipos de câncer, incluindo endométrio, mama, ovário, próstata, fígado, vesícula biliar, rim e cólon. </a:t>
            </a:r>
          </a:p>
          <a:p>
            <a:r>
              <a:rPr lang="pt-PT" sz="2400" dirty="0">
                <a:solidFill>
                  <a:srgbClr val="3C4245"/>
                </a:solidFill>
              </a:rPr>
              <a:t>O risco dessas doenças não transmissíveis aumenta mesmo quando a pessoa está apenas ligeiramente acima do peso e fica mais grave à medida que o índice de massa corporal (IMC) sobe.</a:t>
            </a:r>
            <a:endParaRPr lang="en-GB" sz="2400" dirty="0"/>
          </a:p>
        </p:txBody>
      </p:sp>
      <p:sp>
        <p:nvSpPr>
          <p:cNvPr id="4" name="Slide Number Placeholder 3">
            <a:extLst>
              <a:ext uri="{FF2B5EF4-FFF2-40B4-BE49-F238E27FC236}">
                <a16:creationId xmlns:a16="http://schemas.microsoft.com/office/drawing/2014/main" id="{AEC87A7E-BCE1-585E-5FE4-558F326AF517}"/>
              </a:ext>
            </a:extLst>
          </p:cNvPr>
          <p:cNvSpPr>
            <a:spLocks noGrp="1"/>
          </p:cNvSpPr>
          <p:nvPr>
            <p:ph type="sldNum" idx="12"/>
          </p:nvPr>
        </p:nvSpPr>
        <p:spPr/>
        <p:txBody>
          <a:bodyPr/>
          <a:lstStyle/>
          <a:p>
            <a:pPr algn="ctr"/>
            <a:fld id="{00000000-1234-1234-1234-123412341234}" type="slidenum">
              <a:rPr lang="en" smtClean="0"/>
              <a:pPr algn="ctr"/>
              <a:t>5</a:t>
            </a:fld>
            <a:endParaRPr lang="en"/>
          </a:p>
        </p:txBody>
      </p:sp>
    </p:spTree>
    <p:extLst>
      <p:ext uri="{BB962C8B-B14F-4D97-AF65-F5344CB8AC3E}">
        <p14:creationId xmlns:p14="http://schemas.microsoft.com/office/powerpoint/2010/main" val="11315719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58116-BDFE-A802-4ED5-3782B4A575BC}"/>
              </a:ext>
            </a:extLst>
          </p:cNvPr>
          <p:cNvSpPr>
            <a:spLocks noGrp="1"/>
          </p:cNvSpPr>
          <p:nvPr>
            <p:ph type="title"/>
          </p:nvPr>
        </p:nvSpPr>
        <p:spPr/>
        <p:txBody>
          <a:bodyPr/>
          <a:lstStyle/>
          <a:p>
            <a:r>
              <a:rPr lang="en-GB" dirty="0" err="1"/>
              <a:t>Atitudes</a:t>
            </a:r>
            <a:r>
              <a:rPr lang="en-GB" dirty="0"/>
              <a:t> anti-</a:t>
            </a:r>
            <a:r>
              <a:rPr lang="en-GB" dirty="0" err="1"/>
              <a:t>gordura</a:t>
            </a:r>
            <a:endParaRPr lang="en-GB" dirty="0"/>
          </a:p>
        </p:txBody>
      </p:sp>
      <p:sp>
        <p:nvSpPr>
          <p:cNvPr id="4" name="Slide Number Placeholder 3">
            <a:extLst>
              <a:ext uri="{FF2B5EF4-FFF2-40B4-BE49-F238E27FC236}">
                <a16:creationId xmlns:a16="http://schemas.microsoft.com/office/drawing/2014/main" id="{8E416E47-70F2-71DA-2801-CF0C6C8EFC0E}"/>
              </a:ext>
            </a:extLst>
          </p:cNvPr>
          <p:cNvSpPr>
            <a:spLocks noGrp="1"/>
          </p:cNvSpPr>
          <p:nvPr>
            <p:ph type="sldNum" idx="12"/>
          </p:nvPr>
        </p:nvSpPr>
        <p:spPr/>
        <p:txBody>
          <a:bodyPr/>
          <a:lstStyle/>
          <a:p>
            <a:pPr algn="ctr"/>
            <a:fld id="{00000000-1234-1234-1234-123412341234}" type="slidenum">
              <a:rPr lang="en" smtClean="0"/>
              <a:pPr algn="ctr"/>
              <a:t>6</a:t>
            </a:fld>
            <a:endParaRPr lang="en"/>
          </a:p>
        </p:txBody>
      </p:sp>
      <p:pic>
        <p:nvPicPr>
          <p:cNvPr id="6" name="Picture 5" descr="A picture containing person, indoor, baby&#10;&#10;Description automatically generated">
            <a:extLst>
              <a:ext uri="{FF2B5EF4-FFF2-40B4-BE49-F238E27FC236}">
                <a16:creationId xmlns:a16="http://schemas.microsoft.com/office/drawing/2014/main" id="{26071CFD-2CAA-1811-90E5-D776D397B756}"/>
              </a:ext>
            </a:extLst>
          </p:cNvPr>
          <p:cNvPicPr>
            <a:picLocks noChangeAspect="1"/>
          </p:cNvPicPr>
          <p:nvPr/>
        </p:nvPicPr>
        <p:blipFill>
          <a:blip r:embed="rId2"/>
          <a:stretch>
            <a:fillRect/>
          </a:stretch>
        </p:blipFill>
        <p:spPr>
          <a:xfrm>
            <a:off x="2078744" y="1844566"/>
            <a:ext cx="6492843" cy="4324912"/>
          </a:xfrm>
          <a:prstGeom prst="rect">
            <a:avLst/>
          </a:prstGeom>
        </p:spPr>
      </p:pic>
      <p:sp>
        <p:nvSpPr>
          <p:cNvPr id="7" name="TextBox 6">
            <a:extLst>
              <a:ext uri="{FF2B5EF4-FFF2-40B4-BE49-F238E27FC236}">
                <a16:creationId xmlns:a16="http://schemas.microsoft.com/office/drawing/2014/main" id="{8EADAF31-C246-A7E6-87CC-9FD59F43C4C7}"/>
              </a:ext>
            </a:extLst>
          </p:cNvPr>
          <p:cNvSpPr txBox="1"/>
          <p:nvPr/>
        </p:nvSpPr>
        <p:spPr>
          <a:xfrm>
            <a:off x="2447595" y="6266244"/>
            <a:ext cx="5280587" cy="502573"/>
          </a:xfrm>
          <a:prstGeom prst="rect">
            <a:avLst/>
          </a:prstGeom>
          <a:noFill/>
        </p:spPr>
        <p:txBody>
          <a:bodyPr wrap="square" rtlCol="0">
            <a:spAutoFit/>
          </a:bodyPr>
          <a:lstStyle/>
          <a:p>
            <a:r>
              <a:rPr lang="en-GB" sz="1333" dirty="0">
                <a:solidFill>
                  <a:srgbClr val="202122"/>
                </a:solidFill>
                <a:latin typeface="Arial" panose="020B0604020202020204" pitchFamily="34" charset="0"/>
              </a:rPr>
              <a:t>This file is licensed under the </a:t>
            </a:r>
            <a:r>
              <a:rPr lang="en-GB" sz="1333" dirty="0">
                <a:solidFill>
                  <a:srgbClr val="3366BB"/>
                </a:solidFill>
                <a:latin typeface="Arial" panose="020B0604020202020204" pitchFamily="34" charset="0"/>
                <a:hlinkClick r:id="rId3" tooltip="w:en:Creative Commons"/>
              </a:rPr>
              <a:t>Creative Commons</a:t>
            </a:r>
            <a:r>
              <a:rPr lang="en-GB" sz="1333" dirty="0">
                <a:solidFill>
                  <a:srgbClr val="202122"/>
                </a:solidFill>
                <a:latin typeface="Arial" panose="020B0604020202020204" pitchFamily="34" charset="0"/>
              </a:rPr>
              <a:t> </a:t>
            </a:r>
            <a:r>
              <a:rPr lang="en-GB" sz="1333" dirty="0">
                <a:solidFill>
                  <a:srgbClr val="3366BB"/>
                </a:solidFill>
                <a:latin typeface="Arial" panose="020B0604020202020204" pitchFamily="34" charset="0"/>
                <a:hlinkClick r:id="rId4"/>
              </a:rPr>
              <a:t>Attribution-Share Alike 4.0 International</a:t>
            </a:r>
            <a:r>
              <a:rPr lang="en-GB" sz="1333" dirty="0">
                <a:solidFill>
                  <a:srgbClr val="202122"/>
                </a:solidFill>
                <a:latin typeface="Arial" panose="020B0604020202020204" pitchFamily="34" charset="0"/>
              </a:rPr>
              <a:t> license.</a:t>
            </a:r>
            <a:endParaRPr lang="en-GB" sz="1333" dirty="0"/>
          </a:p>
        </p:txBody>
      </p:sp>
      <p:sp>
        <p:nvSpPr>
          <p:cNvPr id="9" name="TextBox 8">
            <a:extLst>
              <a:ext uri="{FF2B5EF4-FFF2-40B4-BE49-F238E27FC236}">
                <a16:creationId xmlns:a16="http://schemas.microsoft.com/office/drawing/2014/main" id="{915EDC5C-5BEE-44DC-9E07-8E6194FCCCDF}"/>
              </a:ext>
            </a:extLst>
          </p:cNvPr>
          <p:cNvSpPr txBox="1"/>
          <p:nvPr/>
        </p:nvSpPr>
        <p:spPr>
          <a:xfrm>
            <a:off x="3465127" y="5338481"/>
            <a:ext cx="3720075" cy="830997"/>
          </a:xfrm>
          <a:prstGeom prst="rect">
            <a:avLst/>
          </a:prstGeom>
          <a:solidFill>
            <a:schemeClr val="bg1">
              <a:lumMod val="85000"/>
            </a:schemeClr>
          </a:solidFill>
        </p:spPr>
        <p:txBody>
          <a:bodyPr wrap="square">
            <a:spAutoFit/>
          </a:bodyPr>
          <a:lstStyle/>
          <a:p>
            <a:pPr algn="l"/>
            <a:r>
              <a:rPr lang="en-GB" sz="2400" dirty="0">
                <a:solidFill>
                  <a:srgbClr val="000000"/>
                </a:solidFill>
                <a:latin typeface="Linux Libertine"/>
              </a:rPr>
              <a:t>Obese teenage boy, 136 kg 300 lbs</a:t>
            </a:r>
          </a:p>
        </p:txBody>
      </p:sp>
    </p:spTree>
    <p:extLst>
      <p:ext uri="{BB962C8B-B14F-4D97-AF65-F5344CB8AC3E}">
        <p14:creationId xmlns:p14="http://schemas.microsoft.com/office/powerpoint/2010/main" val="26450251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1C988-D217-D5A6-9A6D-E33B3D552C6C}"/>
              </a:ext>
            </a:extLst>
          </p:cNvPr>
          <p:cNvSpPr>
            <a:spLocks noGrp="1"/>
          </p:cNvSpPr>
          <p:nvPr>
            <p:ph type="title"/>
          </p:nvPr>
        </p:nvSpPr>
        <p:spPr/>
        <p:txBody>
          <a:bodyPr/>
          <a:lstStyle/>
          <a:p>
            <a:r>
              <a:rPr lang="en-GB" dirty="0"/>
              <a:t>Anti-</a:t>
            </a:r>
            <a:r>
              <a:rPr lang="en-GB" dirty="0" err="1"/>
              <a:t>gordura</a:t>
            </a:r>
            <a:r>
              <a:rPr lang="en-GB" dirty="0"/>
              <a:t> </a:t>
            </a:r>
            <a:r>
              <a:rPr lang="en-GB" dirty="0" err="1"/>
              <a:t>definição</a:t>
            </a:r>
            <a:endParaRPr lang="en-GB" dirty="0"/>
          </a:p>
        </p:txBody>
      </p:sp>
      <p:sp>
        <p:nvSpPr>
          <p:cNvPr id="3" name="Text Placeholder 2">
            <a:extLst>
              <a:ext uri="{FF2B5EF4-FFF2-40B4-BE49-F238E27FC236}">
                <a16:creationId xmlns:a16="http://schemas.microsoft.com/office/drawing/2014/main" id="{29AAC08D-0AD2-356B-2114-5A9F4C739522}"/>
              </a:ext>
            </a:extLst>
          </p:cNvPr>
          <p:cNvSpPr>
            <a:spLocks noGrp="1"/>
          </p:cNvSpPr>
          <p:nvPr>
            <p:ph type="body" idx="1"/>
          </p:nvPr>
        </p:nvSpPr>
        <p:spPr>
          <a:xfrm>
            <a:off x="819967" y="2273567"/>
            <a:ext cx="10631804" cy="3768800"/>
          </a:xfrm>
        </p:spPr>
        <p:txBody>
          <a:bodyPr/>
          <a:lstStyle/>
          <a:p>
            <a:r>
              <a:rPr lang="pt-PT" sz="2400" b="0" i="0" dirty="0">
                <a:solidFill>
                  <a:srgbClr val="212121"/>
                </a:solidFill>
                <a:effectLst/>
              </a:rPr>
              <a:t>O preconceito </a:t>
            </a:r>
            <a:r>
              <a:rPr lang="pt-PT" sz="2400" b="0" i="0" dirty="0" err="1">
                <a:solidFill>
                  <a:srgbClr val="212121"/>
                </a:solidFill>
                <a:effectLst/>
              </a:rPr>
              <a:t>anti-gordura</a:t>
            </a:r>
            <a:r>
              <a:rPr lang="pt-PT" sz="2400" b="0" i="0" dirty="0">
                <a:solidFill>
                  <a:srgbClr val="212121"/>
                </a:solidFill>
                <a:effectLst/>
              </a:rPr>
              <a:t>, também referido na literatura como </a:t>
            </a:r>
            <a:r>
              <a:rPr lang="pt-PT" sz="2400" b="1" i="0" dirty="0">
                <a:solidFill>
                  <a:srgbClr val="212121"/>
                </a:solidFill>
                <a:effectLst/>
              </a:rPr>
              <a:t>estigma de peso</a:t>
            </a:r>
            <a:r>
              <a:rPr lang="pt-PT" sz="2400" b="0" i="0" dirty="0">
                <a:solidFill>
                  <a:srgbClr val="212121"/>
                </a:solidFill>
                <a:effectLst/>
              </a:rPr>
              <a:t>, viés de peso e atitudes </a:t>
            </a:r>
            <a:r>
              <a:rPr lang="pt-PT" sz="2400" b="0" i="0" dirty="0" err="1">
                <a:solidFill>
                  <a:srgbClr val="212121"/>
                </a:solidFill>
                <a:effectLst/>
              </a:rPr>
              <a:t>anti-gordura</a:t>
            </a:r>
            <a:r>
              <a:rPr lang="pt-PT" sz="2400" b="0" i="0" dirty="0">
                <a:solidFill>
                  <a:srgbClr val="212121"/>
                </a:solidFill>
                <a:effectLst/>
              </a:rPr>
              <a:t>, é uma atitude negativa (desgosto), crença sobre (estereótipo) ou comportamento contra (discriminação) pessoas percebidas como ' gordo'.</a:t>
            </a:r>
            <a:endParaRPr lang="en-GB" sz="2400" dirty="0"/>
          </a:p>
        </p:txBody>
      </p:sp>
      <p:sp>
        <p:nvSpPr>
          <p:cNvPr id="4" name="Slide Number Placeholder 3">
            <a:extLst>
              <a:ext uri="{FF2B5EF4-FFF2-40B4-BE49-F238E27FC236}">
                <a16:creationId xmlns:a16="http://schemas.microsoft.com/office/drawing/2014/main" id="{CF52888C-2EBD-3F6C-E90A-CFBBE0324794}"/>
              </a:ext>
            </a:extLst>
          </p:cNvPr>
          <p:cNvSpPr>
            <a:spLocks noGrp="1"/>
          </p:cNvSpPr>
          <p:nvPr>
            <p:ph type="sldNum" idx="12"/>
          </p:nvPr>
        </p:nvSpPr>
        <p:spPr/>
        <p:txBody>
          <a:bodyPr/>
          <a:lstStyle/>
          <a:p>
            <a:pPr algn="ctr"/>
            <a:fld id="{00000000-1234-1234-1234-123412341234}" type="slidenum">
              <a:rPr lang="en" smtClean="0"/>
              <a:pPr algn="ctr"/>
              <a:t>7</a:t>
            </a:fld>
            <a:endParaRPr lang="en"/>
          </a:p>
        </p:txBody>
      </p:sp>
    </p:spTree>
    <p:extLst>
      <p:ext uri="{BB962C8B-B14F-4D97-AF65-F5344CB8AC3E}">
        <p14:creationId xmlns:p14="http://schemas.microsoft.com/office/powerpoint/2010/main" val="4461239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FFA9F-E884-4FC0-7EE8-25B928329C9C}"/>
              </a:ext>
            </a:extLst>
          </p:cNvPr>
          <p:cNvSpPr>
            <a:spLocks noGrp="1"/>
          </p:cNvSpPr>
          <p:nvPr>
            <p:ph type="title"/>
          </p:nvPr>
        </p:nvSpPr>
        <p:spPr/>
        <p:txBody>
          <a:bodyPr/>
          <a:lstStyle/>
          <a:p>
            <a:r>
              <a:rPr lang="en-GB" dirty="0"/>
              <a:t>O que é </a:t>
            </a:r>
            <a:r>
              <a:rPr lang="en-GB" dirty="0" err="1"/>
              <a:t>estigma</a:t>
            </a:r>
            <a:r>
              <a:rPr lang="en-GB" dirty="0"/>
              <a:t>?</a:t>
            </a:r>
          </a:p>
        </p:txBody>
      </p:sp>
      <p:sp>
        <p:nvSpPr>
          <p:cNvPr id="3" name="Text Placeholder 2">
            <a:extLst>
              <a:ext uri="{FF2B5EF4-FFF2-40B4-BE49-F238E27FC236}">
                <a16:creationId xmlns:a16="http://schemas.microsoft.com/office/drawing/2014/main" id="{217FCF8E-A6BF-C3A8-C52F-2F432BF53A7C}"/>
              </a:ext>
            </a:extLst>
          </p:cNvPr>
          <p:cNvSpPr>
            <a:spLocks noGrp="1"/>
          </p:cNvSpPr>
          <p:nvPr>
            <p:ph type="body" idx="1"/>
          </p:nvPr>
        </p:nvSpPr>
        <p:spPr>
          <a:xfrm>
            <a:off x="508001" y="1747801"/>
            <a:ext cx="10813142" cy="4294567"/>
          </a:xfrm>
        </p:spPr>
        <p:txBody>
          <a:bodyPr/>
          <a:lstStyle/>
          <a:p>
            <a:pPr algn="l">
              <a:buFont typeface="Arial" panose="020B0604020202020204" pitchFamily="34" charset="0"/>
              <a:buChar char="•"/>
            </a:pPr>
            <a:endParaRPr lang="en-GB" sz="2667" dirty="0">
              <a:solidFill>
                <a:srgbClr val="000000"/>
              </a:solidFill>
              <a:cs typeface="Calibri" panose="020F0502020204030204" pitchFamily="34" charset="0"/>
            </a:endParaRPr>
          </a:p>
          <a:p>
            <a:pPr algn="l">
              <a:buFont typeface="Arial" panose="020B0604020202020204" pitchFamily="34" charset="0"/>
              <a:buChar char="•"/>
            </a:pPr>
            <a:r>
              <a:rPr lang="pt-PT" sz="2400" dirty="0">
                <a:solidFill>
                  <a:srgbClr val="000000"/>
                </a:solidFill>
                <a:cs typeface="Calibri" panose="020F0502020204030204" pitchFamily="34" charset="0"/>
              </a:rPr>
              <a:t>Um conjunto de crenças negativas e muitas vezes injustas que uma sociedade ou grupo de pessoas tem sobre algo.</a:t>
            </a:r>
          </a:p>
          <a:p>
            <a:pPr algn="l">
              <a:buFont typeface="Arial" panose="020B0604020202020204" pitchFamily="34" charset="0"/>
              <a:buChar char="•"/>
            </a:pPr>
            <a:r>
              <a:rPr lang="pt-PT" sz="2400" dirty="0">
                <a:solidFill>
                  <a:srgbClr val="000000"/>
                </a:solidFill>
                <a:cs typeface="Calibri" panose="020F0502020204030204" pitchFamily="34" charset="0"/>
              </a:rPr>
              <a:t>O estigma associado à doença mental = o estigma da doença mental</a:t>
            </a:r>
          </a:p>
          <a:p>
            <a:pPr algn="l">
              <a:buFont typeface="Arial" panose="020B0604020202020204" pitchFamily="34" charset="0"/>
              <a:buChar char="•"/>
            </a:pPr>
            <a:r>
              <a:rPr lang="pt-PT" sz="2400" dirty="0">
                <a:solidFill>
                  <a:srgbClr val="000000"/>
                </a:solidFill>
                <a:cs typeface="Calibri" panose="020F0502020204030204" pitchFamily="34" charset="0"/>
              </a:rPr>
              <a:t>O estigma de ser pobre = o estigma da pobreza</a:t>
            </a:r>
          </a:p>
          <a:p>
            <a:pPr algn="l">
              <a:buFont typeface="Arial" panose="020B0604020202020204" pitchFamily="34" charset="0"/>
              <a:buChar char="•"/>
            </a:pPr>
            <a:r>
              <a:rPr lang="pt-PT" sz="2400" dirty="0">
                <a:solidFill>
                  <a:srgbClr val="000000"/>
                </a:solidFill>
                <a:cs typeface="Calibri" panose="020F0502020204030204" pitchFamily="34" charset="0"/>
              </a:rPr>
              <a:t>Há um estigma social associado ao recebimento de bem-estar.</a:t>
            </a:r>
            <a:endParaRPr lang="en-GB" sz="2400" dirty="0"/>
          </a:p>
        </p:txBody>
      </p:sp>
      <p:sp>
        <p:nvSpPr>
          <p:cNvPr id="4" name="Slide Number Placeholder 3">
            <a:extLst>
              <a:ext uri="{FF2B5EF4-FFF2-40B4-BE49-F238E27FC236}">
                <a16:creationId xmlns:a16="http://schemas.microsoft.com/office/drawing/2014/main" id="{AF42546D-0528-BE52-40B7-6F7781345197}"/>
              </a:ext>
            </a:extLst>
          </p:cNvPr>
          <p:cNvSpPr>
            <a:spLocks noGrp="1"/>
          </p:cNvSpPr>
          <p:nvPr>
            <p:ph type="sldNum" idx="12"/>
          </p:nvPr>
        </p:nvSpPr>
        <p:spPr/>
        <p:txBody>
          <a:bodyPr/>
          <a:lstStyle/>
          <a:p>
            <a:pPr algn="ctr"/>
            <a:fld id="{00000000-1234-1234-1234-123412341234}" type="slidenum">
              <a:rPr lang="en" smtClean="0"/>
              <a:pPr algn="ctr"/>
              <a:t>8</a:t>
            </a:fld>
            <a:endParaRPr lang="en"/>
          </a:p>
        </p:txBody>
      </p:sp>
    </p:spTree>
    <p:extLst>
      <p:ext uri="{BB962C8B-B14F-4D97-AF65-F5344CB8AC3E}">
        <p14:creationId xmlns:p14="http://schemas.microsoft.com/office/powerpoint/2010/main" val="42769884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7C488-0DA6-E05A-1CAB-0F254085E92F}"/>
              </a:ext>
            </a:extLst>
          </p:cNvPr>
          <p:cNvSpPr>
            <a:spLocks noGrp="1"/>
          </p:cNvSpPr>
          <p:nvPr>
            <p:ph type="title"/>
          </p:nvPr>
        </p:nvSpPr>
        <p:spPr/>
        <p:txBody>
          <a:bodyPr/>
          <a:lstStyle/>
          <a:p>
            <a:r>
              <a:rPr lang="en-GB" b="0" i="0" dirty="0">
                <a:solidFill>
                  <a:schemeClr val="bg1"/>
                </a:solidFill>
                <a:effectLst/>
                <a:latin typeface="Tahoma" panose="020B0604030504040204" pitchFamily="34" charset="0"/>
              </a:rPr>
              <a:t>Erving Goffman, </a:t>
            </a:r>
            <a:r>
              <a:rPr lang="en-GB" sz="3600" dirty="0" err="1">
                <a:solidFill>
                  <a:schemeClr val="bg1"/>
                </a:solidFill>
                <a:latin typeface="Tahoma" panose="020B0604030504040204" pitchFamily="34" charset="0"/>
              </a:rPr>
              <a:t>sociologista</a:t>
            </a:r>
            <a:r>
              <a:rPr lang="en-GB" sz="3600" dirty="0">
                <a:solidFill>
                  <a:schemeClr val="bg1"/>
                </a:solidFill>
                <a:latin typeface="Tahoma" panose="020B0604030504040204" pitchFamily="34" charset="0"/>
              </a:rPr>
              <a:t> americano</a:t>
            </a:r>
            <a:endParaRPr lang="en-GB" dirty="0">
              <a:solidFill>
                <a:schemeClr val="bg1"/>
              </a:solidFill>
            </a:endParaRPr>
          </a:p>
        </p:txBody>
      </p:sp>
      <p:sp>
        <p:nvSpPr>
          <p:cNvPr id="3" name="Text Placeholder 2">
            <a:extLst>
              <a:ext uri="{FF2B5EF4-FFF2-40B4-BE49-F238E27FC236}">
                <a16:creationId xmlns:a16="http://schemas.microsoft.com/office/drawing/2014/main" id="{A4AAEBFD-9D1A-3167-1ED2-47E4937A27E6}"/>
              </a:ext>
            </a:extLst>
          </p:cNvPr>
          <p:cNvSpPr>
            <a:spLocks noGrp="1"/>
          </p:cNvSpPr>
          <p:nvPr>
            <p:ph type="body" idx="1"/>
          </p:nvPr>
        </p:nvSpPr>
        <p:spPr>
          <a:xfrm>
            <a:off x="471714" y="2124981"/>
            <a:ext cx="11248571" cy="4602067"/>
          </a:xfrm>
        </p:spPr>
        <p:txBody>
          <a:bodyPr/>
          <a:lstStyle/>
          <a:p>
            <a:pPr algn="l"/>
            <a:r>
              <a:rPr lang="pt-PT" sz="2400" dirty="0">
                <a:solidFill>
                  <a:srgbClr val="000000"/>
                </a:solidFill>
                <a:cs typeface="Calibri" panose="020F0502020204030204" pitchFamily="34" charset="0"/>
              </a:rPr>
              <a:t>Apresentou os fundamentos do estigma como uma teoria social, incluindo sua interpretação do “estigma” como um meio de estragar a identidade. Com isso, ele se referia à capacidade do traço estigmatizado de “estragar” o reconhecimento da adesão do indivíduo às normas sociais em outras facetas do eu</a:t>
            </a:r>
          </a:p>
          <a:p>
            <a:pPr algn="l"/>
            <a:endParaRPr lang="pt-PT" sz="2400" dirty="0">
              <a:solidFill>
                <a:srgbClr val="000000"/>
              </a:solidFill>
              <a:cs typeface="Calibri" panose="020F0502020204030204" pitchFamily="34" charset="0"/>
            </a:endParaRPr>
          </a:p>
          <a:p>
            <a:pPr algn="l"/>
            <a:r>
              <a:rPr lang="pt-PT" sz="2400" dirty="0" err="1">
                <a:solidFill>
                  <a:srgbClr val="000000"/>
                </a:solidFill>
                <a:cs typeface="Calibri" panose="020F0502020204030204" pitchFamily="34" charset="0"/>
              </a:rPr>
              <a:t>Goffman</a:t>
            </a:r>
            <a:r>
              <a:rPr lang="pt-PT" sz="2400" dirty="0">
                <a:solidFill>
                  <a:srgbClr val="000000"/>
                </a:solidFill>
                <a:cs typeface="Calibri" panose="020F0502020204030204" pitchFamily="34" charset="0"/>
              </a:rPr>
              <a:t> identificou três tipos principais de estigma: (1) estigma associado à doença mental; (2) estigma associado à deformação física; e (3) estigma associado à identificação com uma determinada raça, etnia, religião, ideologia, etc.</a:t>
            </a:r>
            <a:endParaRPr lang="en-GB" sz="2400" dirty="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A3810B6F-C37A-3396-3215-F3C180948C0F}"/>
              </a:ext>
            </a:extLst>
          </p:cNvPr>
          <p:cNvSpPr>
            <a:spLocks noGrp="1"/>
          </p:cNvSpPr>
          <p:nvPr>
            <p:ph type="sldNum" idx="12"/>
          </p:nvPr>
        </p:nvSpPr>
        <p:spPr/>
        <p:txBody>
          <a:bodyPr/>
          <a:lstStyle/>
          <a:p>
            <a:pPr algn="ctr"/>
            <a:fld id="{00000000-1234-1234-1234-123412341234}" type="slidenum">
              <a:rPr lang="en" smtClean="0"/>
              <a:pPr algn="ctr"/>
              <a:t>9</a:t>
            </a:fld>
            <a:endParaRPr lang="en"/>
          </a:p>
        </p:txBody>
      </p:sp>
    </p:spTree>
    <p:extLst>
      <p:ext uri="{BB962C8B-B14F-4D97-AF65-F5344CB8AC3E}">
        <p14:creationId xmlns:p14="http://schemas.microsoft.com/office/powerpoint/2010/main" val="3853023710"/>
      </p:ext>
    </p:extLst>
  </p:cSld>
  <p:clrMapOvr>
    <a:masterClrMapping/>
  </p:clrMapOvr>
</p:sld>
</file>

<file path=ppt/theme/theme1.xml><?xml version="1.0" encoding="utf-8"?>
<a:theme xmlns:a="http://schemas.openxmlformats.org/drawingml/2006/main" name="Office Them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TotalTime>
  <Words>1692</Words>
  <Application>Microsoft Office PowerPoint</Application>
  <PresentationFormat>Ecrã Panorâmico</PresentationFormat>
  <Paragraphs>110</Paragraphs>
  <Slides>25</Slides>
  <Notes>4</Notes>
  <HiddenSlides>0</HiddenSlides>
  <MMClips>0</MMClips>
  <ScaleCrop>false</ScaleCrop>
  <HeadingPairs>
    <vt:vector size="6" baseType="variant">
      <vt:variant>
        <vt:lpstr>Tipos de letra usados</vt:lpstr>
      </vt:variant>
      <vt:variant>
        <vt:i4>9</vt:i4>
      </vt:variant>
      <vt:variant>
        <vt:lpstr>Tema</vt:lpstr>
      </vt:variant>
      <vt:variant>
        <vt:i4>1</vt:i4>
      </vt:variant>
      <vt:variant>
        <vt:lpstr>Títulos dos diapositivos</vt:lpstr>
      </vt:variant>
      <vt:variant>
        <vt:i4>25</vt:i4>
      </vt:variant>
    </vt:vector>
  </HeadingPairs>
  <TitlesOfParts>
    <vt:vector size="35" baseType="lpstr">
      <vt:lpstr>Arial</vt:lpstr>
      <vt:lpstr>Arial</vt:lpstr>
      <vt:lpstr>Barlow</vt:lpstr>
      <vt:lpstr>Barlow SemiBold</vt:lpstr>
      <vt:lpstr>Calibri</vt:lpstr>
      <vt:lpstr>Calibri Light</vt:lpstr>
      <vt:lpstr>grInter</vt:lpstr>
      <vt:lpstr>Linux Libertine</vt:lpstr>
      <vt:lpstr>Tahoma</vt:lpstr>
      <vt:lpstr>Office Theme</vt:lpstr>
      <vt:lpstr>Comunicando-se com Pacientes com Obesidade - A Abordagem Humanística  Jonathan McFarland, Cristina Gonzalez, Mª Luisa Cuesta Santamaria, Isabel Maria Martin Ruiz, Eugenia Nadolu Velez, Eva Garcia Perea </vt:lpstr>
      <vt:lpstr>Project Number: 2021-1-RO01- KA220-HED-38B739A3</vt:lpstr>
      <vt:lpstr>Obesidade</vt:lpstr>
      <vt:lpstr>Obesidade: Definição</vt:lpstr>
      <vt:lpstr>Obesidade: Complicações</vt:lpstr>
      <vt:lpstr>Atitudes anti-gordura</vt:lpstr>
      <vt:lpstr>Anti-gordura definição</vt:lpstr>
      <vt:lpstr>O que é estigma?</vt:lpstr>
      <vt:lpstr>Erving Goffman, sociologista americano</vt:lpstr>
      <vt:lpstr>2. 'Estigma associado à deformação física' (Goffman)</vt:lpstr>
      <vt:lpstr>Apresentação do PowerPoint</vt:lpstr>
      <vt:lpstr>Viés de peso (estigmatização na área da saúde)</vt:lpstr>
      <vt:lpstr>Maneiras de combater o estigma do peso</vt:lpstr>
      <vt:lpstr>Linguagem “People-first”</vt:lpstr>
      <vt:lpstr>Apresentação do PowerPoint</vt:lpstr>
      <vt:lpstr>Apresentação do PowerPoint</vt:lpstr>
      <vt:lpstr>A importância das palavras</vt:lpstr>
      <vt:lpstr>Apresentação do PowerPoint</vt:lpstr>
      <vt:lpstr>Apresentação do PowerPoint</vt:lpstr>
      <vt:lpstr>Evite linguagem crítica</vt:lpstr>
      <vt:lpstr>Escuta ativa</vt:lpstr>
      <vt:lpstr>Como usar a escuta ativa</vt:lpstr>
      <vt:lpstr>Referências</vt:lpstr>
      <vt:lpstr>Referências</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Communicating with patients with obesity – The Humanistic Approach   Jonathan McFarland, Cristina Gonzalez, Mª Luisa Cuesta Santamaria, Isabel Maria Martin Ruiz, Eugenia Nadolu Velez, Eva Garcia Perea</dc:title>
  <dc:creator>Jonathan McFarland</dc:creator>
  <cp:lastModifiedBy>manuela.meireles</cp:lastModifiedBy>
  <cp:revision>10</cp:revision>
  <dcterms:created xsi:type="dcterms:W3CDTF">2023-03-21T11:29:45Z</dcterms:created>
  <dcterms:modified xsi:type="dcterms:W3CDTF">2023-05-24T14:40:37Z</dcterms:modified>
</cp:coreProperties>
</file>