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5"/>
  </p:notesMasterIdLst>
  <p:sldIdLst>
    <p:sldId id="256" r:id="rId2"/>
    <p:sldId id="275" r:id="rId3"/>
    <p:sldId id="279" r:id="rId4"/>
    <p:sldId id="276" r:id="rId5"/>
    <p:sldId id="280" r:id="rId6"/>
    <p:sldId id="283" r:id="rId7"/>
    <p:sldId id="282" r:id="rId8"/>
    <p:sldId id="281" r:id="rId9"/>
    <p:sldId id="285" r:id="rId10"/>
    <p:sldId id="284" r:id="rId11"/>
    <p:sldId id="286" r:id="rId12"/>
    <p:sldId id="287" r:id="rId13"/>
    <p:sldId id="288" r:id="rId14"/>
    <p:sldId id="289" r:id="rId15"/>
    <p:sldId id="290" r:id="rId16"/>
    <p:sldId id="297" r:id="rId17"/>
    <p:sldId id="291" r:id="rId18"/>
    <p:sldId id="292" r:id="rId19"/>
    <p:sldId id="293" r:id="rId20"/>
    <p:sldId id="294" r:id="rId21"/>
    <p:sldId id="295" r:id="rId22"/>
    <p:sldId id="278" r:id="rId23"/>
    <p:sldId id="29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72" y="6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50A1FA-19EA-4566-A85B-CD25BBE119C7}" type="datetimeFigureOut">
              <a:rPr lang="en-US" smtClean="0"/>
              <a:t>5/24/2023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814B31-FA22-414A-9297-189F9BC6D690}" type="slidenum">
              <a:rPr lang="en-US" smtClean="0"/>
              <a:t>‹nº›</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5f391192_0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956446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059811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265719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381135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857955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297477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320405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601559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172453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949060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45675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3606f1c2d_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418284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872881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655092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7"/>
        <p:cNvGrpSpPr/>
        <p:nvPr/>
      </p:nvGrpSpPr>
      <p:grpSpPr>
        <a:xfrm>
          <a:off x="0" y="0"/>
          <a:ext cx="0" cy="0"/>
          <a:chOff x="0" y="0"/>
          <a:chExt cx="0" cy="0"/>
        </a:xfrm>
      </p:grpSpPr>
      <p:sp>
        <p:nvSpPr>
          <p:cNvPr id="498" name="Google Shape;498;g747fdb7cbc_0_149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9" name="Google Shape;499;g747fdb7cbc_0_14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506055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7"/>
        <p:cNvGrpSpPr/>
        <p:nvPr/>
      </p:nvGrpSpPr>
      <p:grpSpPr>
        <a:xfrm>
          <a:off x="0" y="0"/>
          <a:ext cx="0" cy="0"/>
          <a:chOff x="0" y="0"/>
          <a:chExt cx="0" cy="0"/>
        </a:xfrm>
      </p:grpSpPr>
      <p:sp>
        <p:nvSpPr>
          <p:cNvPr id="498" name="Google Shape;498;g747fdb7cbc_0_149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9" name="Google Shape;499;g747fdb7cbc_0_14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66148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53876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16204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563676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657123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930480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473494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089662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6858000"/>
          </a:xfrm>
          <a:prstGeom prst="rect">
            <a:avLst/>
          </a:prstGeom>
          <a:gradFill>
            <a:gsLst>
              <a:gs pos="0">
                <a:srgbClr val="FFFFFF">
                  <a:alpha val="0"/>
                  <a:alpha val="46370"/>
                </a:srgbClr>
              </a:gs>
              <a:gs pos="50000">
                <a:srgbClr val="FFFFFF">
                  <a:alpha val="0"/>
                  <a:alpha val="46370"/>
                </a:srgbClr>
              </a:gs>
              <a:gs pos="100000">
                <a:schemeClr val="lt1">
                  <a:alpha val="46370"/>
                </a:schemeClr>
              </a:gs>
            </a:gsLst>
            <a:lin ang="5400012" scaled="0"/>
          </a:gra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nvGrpSpPr>
          <p:cNvPr id="11" name="Google Shape;11;p2"/>
          <p:cNvGrpSpPr/>
          <p:nvPr/>
        </p:nvGrpSpPr>
        <p:grpSpPr>
          <a:xfrm rot="10800000" flipH="1">
            <a:off x="341404" y="4166472"/>
            <a:ext cx="8801751" cy="2691633"/>
            <a:chOff x="-4395163" y="751996"/>
            <a:chExt cx="13539073" cy="3105254"/>
          </a:xfrm>
        </p:grpSpPr>
        <p:sp>
          <p:nvSpPr>
            <p:cNvPr id="12" name="Google Shape;12;p2"/>
            <p:cNvSpPr/>
            <p:nvPr/>
          </p:nvSpPr>
          <p:spPr>
            <a:xfrm>
              <a:off x="5833150" y="752100"/>
              <a:ext cx="743025" cy="3102950"/>
            </a:xfrm>
            <a:custGeom>
              <a:avLst/>
              <a:gdLst/>
              <a:ahLst/>
              <a:cxnLst/>
              <a:rect l="l" t="t" r="r" b="b"/>
              <a:pathLst>
                <a:path w="29721" h="124118" extrusionOk="0">
                  <a:moveTo>
                    <a:pt x="29559" y="0"/>
                  </a:moveTo>
                  <a:lnTo>
                    <a:pt x="0" y="21343"/>
                  </a:lnTo>
                  <a:lnTo>
                    <a:pt x="0" y="124118"/>
                  </a:lnTo>
                  <a:lnTo>
                    <a:pt x="29721" y="102879"/>
                  </a:lnTo>
                  <a:close/>
                </a:path>
              </a:pathLst>
            </a:custGeom>
            <a:solidFill>
              <a:schemeClr val="accent2"/>
            </a:solidFill>
            <a:ln>
              <a:noFill/>
            </a:ln>
          </p:spPr>
        </p:sp>
        <p:sp>
          <p:nvSpPr>
            <p:cNvPr id="13" name="Google Shape;13;p2"/>
            <p:cNvSpPr/>
            <p:nvPr/>
          </p:nvSpPr>
          <p:spPr>
            <a:xfrm>
              <a:off x="6572309" y="752088"/>
              <a:ext cx="2571600" cy="2571900"/>
            </a:xfrm>
            <a:prstGeom prst="rect">
              <a:avLst/>
            </a:prstGeom>
            <a:gradFill>
              <a:gsLst>
                <a:gs pos="0">
                  <a:schemeClr val="accent1"/>
                </a:gs>
                <a:gs pos="100000">
                  <a:schemeClr val="accent2"/>
                </a:gs>
              </a:gsLst>
              <a:lin ang="0" scaled="0"/>
            </a:gra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 name="Google Shape;14;p2"/>
            <p:cNvSpPr/>
            <p:nvPr/>
          </p:nvSpPr>
          <p:spPr>
            <a:xfrm>
              <a:off x="-4395163" y="1285649"/>
              <a:ext cx="10228800" cy="2571600"/>
            </a:xfrm>
            <a:prstGeom prst="rect">
              <a:avLst/>
            </a:prstGeom>
            <a:gradFill>
              <a:gsLst>
                <a:gs pos="0">
                  <a:schemeClr val="accent2"/>
                </a:gs>
                <a:gs pos="73000">
                  <a:schemeClr val="accent2"/>
                </a:gs>
                <a:gs pos="100000">
                  <a:schemeClr val="accent3"/>
                </a:gs>
              </a:gsLst>
              <a:lin ang="0" scaled="0"/>
            </a:gra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5" name="Google Shape;15;p2"/>
            <p:cNvSpPr/>
            <p:nvPr/>
          </p:nvSpPr>
          <p:spPr>
            <a:xfrm>
              <a:off x="5833500" y="751996"/>
              <a:ext cx="738775" cy="745525"/>
            </a:xfrm>
            <a:custGeom>
              <a:avLst/>
              <a:gdLst/>
              <a:ahLst/>
              <a:cxnLst/>
              <a:rect l="l" t="t" r="r" b="b"/>
              <a:pathLst>
                <a:path w="29551" h="29821" extrusionOk="0">
                  <a:moveTo>
                    <a:pt x="29397" y="0"/>
                  </a:moveTo>
                  <a:lnTo>
                    <a:pt x="64" y="21385"/>
                  </a:lnTo>
                  <a:lnTo>
                    <a:pt x="0" y="29821"/>
                  </a:lnTo>
                  <a:lnTo>
                    <a:pt x="29551" y="8625"/>
                  </a:lnTo>
                  <a:close/>
                </a:path>
              </a:pathLst>
            </a:custGeom>
            <a:solidFill>
              <a:srgbClr val="FFFFFF">
                <a:alpha val="11170"/>
              </a:srgbClr>
            </a:solidFill>
            <a:ln>
              <a:noFill/>
            </a:ln>
          </p:spPr>
        </p:sp>
        <p:sp>
          <p:nvSpPr>
            <p:cNvPr id="16" name="Google Shape;16;p2"/>
            <p:cNvSpPr/>
            <p:nvPr/>
          </p:nvSpPr>
          <p:spPr>
            <a:xfrm>
              <a:off x="6572284" y="752119"/>
              <a:ext cx="2571600" cy="211500"/>
            </a:xfrm>
            <a:prstGeom prst="rect">
              <a:avLst/>
            </a:prstGeom>
            <a:solidFill>
              <a:srgbClr val="FFFFFF">
                <a:alpha val="1117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7" name="Google Shape;17;p2"/>
            <p:cNvSpPr/>
            <p:nvPr/>
          </p:nvSpPr>
          <p:spPr>
            <a:xfrm>
              <a:off x="-4395163" y="1285742"/>
              <a:ext cx="10228800" cy="211800"/>
            </a:xfrm>
            <a:prstGeom prst="rect">
              <a:avLst/>
            </a:prstGeom>
            <a:solidFill>
              <a:srgbClr val="FFFFFF">
                <a:alpha val="1117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sp>
        <p:nvSpPr>
          <p:cNvPr id="18" name="Google Shape;18;p2"/>
          <p:cNvSpPr txBox="1">
            <a:spLocks noGrp="1"/>
          </p:cNvSpPr>
          <p:nvPr>
            <p:ph type="ctrTitle"/>
          </p:nvPr>
        </p:nvSpPr>
        <p:spPr>
          <a:xfrm>
            <a:off x="614975" y="4166467"/>
            <a:ext cx="6058800" cy="2042800"/>
          </a:xfrm>
          <a:prstGeom prst="rect">
            <a:avLst/>
          </a:prstGeom>
        </p:spPr>
        <p:txBody>
          <a:bodyPr spcFirstLastPara="1" wrap="square" lIns="0" tIns="0" rIns="0" bIns="0"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pic>
        <p:nvPicPr>
          <p:cNvPr id="19" name="Picture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40353" y="5243822"/>
            <a:ext cx="1164637" cy="873477"/>
          </a:xfrm>
          <a:prstGeom prst="rect">
            <a:avLst/>
          </a:prstGeom>
        </p:spPr>
      </p:pic>
    </p:spTree>
    <p:extLst>
      <p:ext uri="{BB962C8B-B14F-4D97-AF65-F5344CB8AC3E}">
        <p14:creationId xmlns:p14="http://schemas.microsoft.com/office/powerpoint/2010/main" val="627699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spTree>
      <p:nvGrpSpPr>
        <p:cNvPr id="1" name="Shape 70"/>
        <p:cNvGrpSpPr/>
        <p:nvPr/>
      </p:nvGrpSpPr>
      <p:grpSpPr>
        <a:xfrm>
          <a:off x="0" y="0"/>
          <a:ext cx="0" cy="0"/>
          <a:chOff x="0" y="0"/>
          <a:chExt cx="0" cy="0"/>
        </a:xfrm>
      </p:grpSpPr>
      <p:grpSp>
        <p:nvGrpSpPr>
          <p:cNvPr id="71" name="Google Shape;71;p7"/>
          <p:cNvGrpSpPr/>
          <p:nvPr/>
        </p:nvGrpSpPr>
        <p:grpSpPr>
          <a:xfrm>
            <a:off x="1" y="6349867"/>
            <a:ext cx="603997" cy="508133"/>
            <a:chOff x="0" y="4762400"/>
            <a:chExt cx="603997" cy="381100"/>
          </a:xfrm>
        </p:grpSpPr>
        <p:sp>
          <p:nvSpPr>
            <p:cNvPr id="72" name="Google Shape;72;p7"/>
            <p:cNvSpPr/>
            <p:nvPr/>
          </p:nvSpPr>
          <p:spPr>
            <a:xfrm>
              <a:off x="380497" y="4762400"/>
              <a:ext cx="223500" cy="381000"/>
            </a:xfrm>
            <a:prstGeom prst="rtTriangle">
              <a:avLst/>
            </a:pr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73" name="Google Shape;73;p7"/>
            <p:cNvSpPr/>
            <p:nvPr/>
          </p:nvSpPr>
          <p:spPr>
            <a:xfrm>
              <a:off x="0" y="4762500"/>
              <a:ext cx="381000" cy="381000"/>
            </a:xfrm>
            <a:prstGeom prst="rect">
              <a:avLst/>
            </a:prstGeom>
            <a:gradFill>
              <a:gsLst>
                <a:gs pos="0">
                  <a:schemeClr val="accent6"/>
                </a:gs>
                <a:gs pos="100000">
                  <a:schemeClr val="lt2"/>
                </a:gs>
              </a:gsLst>
              <a:lin ang="0" scaled="0"/>
            </a:gra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74" name="Google Shape;74;p7"/>
          <p:cNvGrpSpPr/>
          <p:nvPr/>
        </p:nvGrpSpPr>
        <p:grpSpPr>
          <a:xfrm>
            <a:off x="381001" y="0"/>
            <a:ext cx="8763111" cy="1747891"/>
            <a:chOff x="381000" y="0"/>
            <a:chExt cx="8763111" cy="1310918"/>
          </a:xfrm>
        </p:grpSpPr>
        <p:grpSp>
          <p:nvGrpSpPr>
            <p:cNvPr id="75" name="Google Shape;75;p7"/>
            <p:cNvGrpSpPr/>
            <p:nvPr/>
          </p:nvGrpSpPr>
          <p:grpSpPr>
            <a:xfrm>
              <a:off x="381000" y="0"/>
              <a:ext cx="8763111" cy="1310300"/>
              <a:chOff x="381000" y="0"/>
              <a:chExt cx="8763111" cy="1310300"/>
            </a:xfrm>
          </p:grpSpPr>
          <p:sp>
            <p:nvSpPr>
              <p:cNvPr id="76" name="Google Shape;76;p7"/>
              <p:cNvSpPr/>
              <p:nvPr/>
            </p:nvSpPr>
            <p:spPr>
              <a:xfrm>
                <a:off x="7371879" y="0"/>
                <a:ext cx="721985" cy="1310275"/>
              </a:xfrm>
              <a:custGeom>
                <a:avLst/>
                <a:gdLst/>
                <a:ahLst/>
                <a:cxnLst/>
                <a:rect l="l" t="t" r="r" b="b"/>
                <a:pathLst>
                  <a:path w="23660" h="52411" extrusionOk="0">
                    <a:moveTo>
                      <a:pt x="23655" y="0"/>
                    </a:moveTo>
                    <a:lnTo>
                      <a:pt x="0" y="15445"/>
                    </a:lnTo>
                    <a:lnTo>
                      <a:pt x="14" y="52411"/>
                    </a:lnTo>
                    <a:lnTo>
                      <a:pt x="23660" y="42172"/>
                    </a:lnTo>
                    <a:close/>
                  </a:path>
                </a:pathLst>
              </a:custGeom>
              <a:solidFill>
                <a:schemeClr val="accent2"/>
              </a:solidFill>
              <a:ln>
                <a:noFill/>
              </a:ln>
            </p:spPr>
          </p:sp>
          <p:sp>
            <p:nvSpPr>
              <p:cNvPr id="77" name="Google Shape;77;p7"/>
              <p:cNvSpPr/>
              <p:nvPr/>
            </p:nvSpPr>
            <p:spPr>
              <a:xfrm>
                <a:off x="8090211" y="0"/>
                <a:ext cx="1053900" cy="1053900"/>
              </a:xfrm>
              <a:prstGeom prst="rect">
                <a:avLst/>
              </a:prstGeom>
              <a:gradFill>
                <a:gsLst>
                  <a:gs pos="0">
                    <a:schemeClr val="accent1"/>
                  </a:gs>
                  <a:gs pos="100000">
                    <a:schemeClr val="accent2"/>
                  </a:gs>
                </a:gsLst>
                <a:lin ang="0" scaled="0"/>
              </a:gra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78" name="Google Shape;78;p7"/>
              <p:cNvSpPr/>
              <p:nvPr/>
            </p:nvSpPr>
            <p:spPr>
              <a:xfrm>
                <a:off x="381000" y="384200"/>
                <a:ext cx="6990900" cy="926100"/>
              </a:xfrm>
              <a:prstGeom prst="rect">
                <a:avLst/>
              </a:prstGeom>
              <a:gradFill>
                <a:gsLst>
                  <a:gs pos="0">
                    <a:schemeClr val="accent2"/>
                  </a:gs>
                  <a:gs pos="73000">
                    <a:schemeClr val="accent2"/>
                  </a:gs>
                  <a:gs pos="100000">
                    <a:schemeClr val="accent3"/>
                  </a:gs>
                </a:gsLst>
                <a:lin ang="0" scaled="0"/>
              </a:gra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79" name="Google Shape;79;p7"/>
            <p:cNvGrpSpPr/>
            <p:nvPr/>
          </p:nvGrpSpPr>
          <p:grpSpPr>
            <a:xfrm>
              <a:off x="381000" y="967217"/>
              <a:ext cx="8763100" cy="343701"/>
              <a:chOff x="381000" y="862358"/>
              <a:chExt cx="8763100" cy="576872"/>
            </a:xfrm>
          </p:grpSpPr>
          <p:sp>
            <p:nvSpPr>
              <p:cNvPr id="80" name="Google Shape;80;p7"/>
              <p:cNvSpPr/>
              <p:nvPr/>
            </p:nvSpPr>
            <p:spPr>
              <a:xfrm>
                <a:off x="7370250" y="863755"/>
                <a:ext cx="719800" cy="575475"/>
              </a:xfrm>
              <a:custGeom>
                <a:avLst/>
                <a:gdLst/>
                <a:ahLst/>
                <a:cxnLst/>
                <a:rect l="l" t="t" r="r" b="b"/>
                <a:pathLst>
                  <a:path w="28792" h="23019" extrusionOk="0">
                    <a:moveTo>
                      <a:pt x="28792" y="0"/>
                    </a:moveTo>
                    <a:lnTo>
                      <a:pt x="53" y="17878"/>
                    </a:lnTo>
                    <a:lnTo>
                      <a:pt x="0" y="23019"/>
                    </a:lnTo>
                    <a:lnTo>
                      <a:pt x="28792" y="5853"/>
                    </a:lnTo>
                    <a:close/>
                  </a:path>
                </a:pathLst>
              </a:custGeom>
              <a:solidFill>
                <a:srgbClr val="001F46">
                  <a:alpha val="20110"/>
                </a:srgbClr>
              </a:solidFill>
              <a:ln>
                <a:noFill/>
              </a:ln>
            </p:spPr>
          </p:sp>
          <p:sp>
            <p:nvSpPr>
              <p:cNvPr id="81" name="Google Shape;81;p7"/>
              <p:cNvSpPr/>
              <p:nvPr/>
            </p:nvSpPr>
            <p:spPr>
              <a:xfrm>
                <a:off x="8090200" y="862358"/>
                <a:ext cx="1053900" cy="145500"/>
              </a:xfrm>
              <a:prstGeom prst="rect">
                <a:avLst/>
              </a:prstGeom>
              <a:solidFill>
                <a:srgbClr val="001F46">
                  <a:alpha val="2011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82" name="Google Shape;82;p7"/>
              <p:cNvSpPr/>
              <p:nvPr/>
            </p:nvSpPr>
            <p:spPr>
              <a:xfrm>
                <a:off x="381000" y="1310303"/>
                <a:ext cx="6990900" cy="127800"/>
              </a:xfrm>
              <a:prstGeom prst="rect">
                <a:avLst/>
              </a:prstGeom>
              <a:solidFill>
                <a:srgbClr val="001F46">
                  <a:alpha val="2011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sp>
        <p:nvSpPr>
          <p:cNvPr id="83" name="Google Shape;83;p7"/>
          <p:cNvSpPr txBox="1">
            <a:spLocks noGrp="1"/>
          </p:cNvSpPr>
          <p:nvPr>
            <p:ph type="title"/>
          </p:nvPr>
        </p:nvSpPr>
        <p:spPr>
          <a:xfrm>
            <a:off x="614975" y="521800"/>
            <a:ext cx="6757800" cy="1226000"/>
          </a:xfrm>
          <a:prstGeom prst="rect">
            <a:avLst/>
          </a:prstGeom>
        </p:spPr>
        <p:txBody>
          <a:bodyPr spcFirstLastPara="1" wrap="square" lIns="0" tIns="0" rIns="0" bIns="0" anchor="ctr"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84" name="Google Shape;84;p7"/>
          <p:cNvSpPr txBox="1">
            <a:spLocks noGrp="1"/>
          </p:cNvSpPr>
          <p:nvPr>
            <p:ph type="body" idx="1"/>
          </p:nvPr>
        </p:nvSpPr>
        <p:spPr>
          <a:xfrm>
            <a:off x="604000" y="2273567"/>
            <a:ext cx="3185400" cy="3620800"/>
          </a:xfrm>
          <a:prstGeom prst="rect">
            <a:avLst/>
          </a:prstGeom>
        </p:spPr>
        <p:txBody>
          <a:bodyPr spcFirstLastPara="1" wrap="square" lIns="0" tIns="0" rIns="0" bIns="0" anchor="t" anchorCtr="0">
            <a:noAutofit/>
          </a:bodyPr>
          <a:lstStyle>
            <a:lvl1pPr marL="457200" lvl="0" indent="-368300" rtl="0">
              <a:spcBef>
                <a:spcPts val="600"/>
              </a:spcBef>
              <a:spcAft>
                <a:spcPts val="0"/>
              </a:spcAft>
              <a:buSzPts val="2200"/>
              <a:buChar char="▸"/>
              <a:defRPr sz="2200"/>
            </a:lvl1pPr>
            <a:lvl2pPr marL="914400" lvl="1" indent="-368300" rtl="0">
              <a:spcBef>
                <a:spcPts val="0"/>
              </a:spcBef>
              <a:spcAft>
                <a:spcPts val="0"/>
              </a:spcAft>
              <a:buSzPts val="2200"/>
              <a:buChar char="▹"/>
              <a:defRPr sz="2200"/>
            </a:lvl2pPr>
            <a:lvl3pPr marL="1371600" lvl="2" indent="-368300" rtl="0">
              <a:spcBef>
                <a:spcPts val="0"/>
              </a:spcBef>
              <a:spcAft>
                <a:spcPts val="0"/>
              </a:spcAft>
              <a:buSzPts val="2200"/>
              <a:buChar char="■"/>
              <a:defRPr sz="2200"/>
            </a:lvl3pPr>
            <a:lvl4pPr marL="1828800" lvl="3" indent="-368300" rtl="0">
              <a:spcBef>
                <a:spcPts val="0"/>
              </a:spcBef>
              <a:spcAft>
                <a:spcPts val="0"/>
              </a:spcAft>
              <a:buSzPts val="2200"/>
              <a:buChar char="●"/>
              <a:defRPr sz="2200"/>
            </a:lvl4pPr>
            <a:lvl5pPr marL="2286000" lvl="4" indent="-368300" rtl="0">
              <a:spcBef>
                <a:spcPts val="0"/>
              </a:spcBef>
              <a:spcAft>
                <a:spcPts val="0"/>
              </a:spcAft>
              <a:buSzPts val="2200"/>
              <a:buChar char="○"/>
              <a:defRPr sz="2200"/>
            </a:lvl5pPr>
            <a:lvl6pPr marL="2743200" lvl="5" indent="-368300" rtl="0">
              <a:spcBef>
                <a:spcPts val="0"/>
              </a:spcBef>
              <a:spcAft>
                <a:spcPts val="0"/>
              </a:spcAft>
              <a:buSzPts val="2200"/>
              <a:buChar char="■"/>
              <a:defRPr sz="2200"/>
            </a:lvl6pPr>
            <a:lvl7pPr marL="3200400" lvl="6" indent="-368300" rtl="0">
              <a:spcBef>
                <a:spcPts val="0"/>
              </a:spcBef>
              <a:spcAft>
                <a:spcPts val="0"/>
              </a:spcAft>
              <a:buSzPts val="2200"/>
              <a:buChar char="●"/>
              <a:defRPr sz="2200"/>
            </a:lvl7pPr>
            <a:lvl8pPr marL="3657600" lvl="7" indent="-368300" rtl="0">
              <a:spcBef>
                <a:spcPts val="0"/>
              </a:spcBef>
              <a:spcAft>
                <a:spcPts val="0"/>
              </a:spcAft>
              <a:buSzPts val="2200"/>
              <a:buChar char="○"/>
              <a:defRPr sz="2200"/>
            </a:lvl8pPr>
            <a:lvl9pPr marL="4114800" lvl="8" indent="-368300" rtl="0">
              <a:spcBef>
                <a:spcPts val="0"/>
              </a:spcBef>
              <a:spcAft>
                <a:spcPts val="0"/>
              </a:spcAft>
              <a:buSzPts val="2200"/>
              <a:buChar char="■"/>
              <a:defRPr sz="2200"/>
            </a:lvl9pPr>
          </a:lstStyle>
          <a:p>
            <a:endParaRPr/>
          </a:p>
        </p:txBody>
      </p:sp>
      <p:sp>
        <p:nvSpPr>
          <p:cNvPr id="85" name="Google Shape;85;p7"/>
          <p:cNvSpPr txBox="1">
            <a:spLocks noGrp="1"/>
          </p:cNvSpPr>
          <p:nvPr>
            <p:ph type="body" idx="2"/>
          </p:nvPr>
        </p:nvSpPr>
        <p:spPr>
          <a:xfrm>
            <a:off x="4187378" y="2273567"/>
            <a:ext cx="3185400" cy="3620800"/>
          </a:xfrm>
          <a:prstGeom prst="rect">
            <a:avLst/>
          </a:prstGeom>
        </p:spPr>
        <p:txBody>
          <a:bodyPr spcFirstLastPara="1" wrap="square" lIns="0" tIns="0" rIns="0" bIns="0" anchor="t" anchorCtr="0">
            <a:noAutofit/>
          </a:bodyPr>
          <a:lstStyle>
            <a:lvl1pPr marL="457200" lvl="0" indent="-368300" rtl="0">
              <a:spcBef>
                <a:spcPts val="600"/>
              </a:spcBef>
              <a:spcAft>
                <a:spcPts val="0"/>
              </a:spcAft>
              <a:buSzPts val="2200"/>
              <a:buChar char="▸"/>
              <a:defRPr sz="2200"/>
            </a:lvl1pPr>
            <a:lvl2pPr marL="914400" lvl="1" indent="-368300" rtl="0">
              <a:spcBef>
                <a:spcPts val="0"/>
              </a:spcBef>
              <a:spcAft>
                <a:spcPts val="0"/>
              </a:spcAft>
              <a:buSzPts val="2200"/>
              <a:buChar char="▹"/>
              <a:defRPr sz="2200"/>
            </a:lvl2pPr>
            <a:lvl3pPr marL="1371600" lvl="2" indent="-368300" rtl="0">
              <a:spcBef>
                <a:spcPts val="0"/>
              </a:spcBef>
              <a:spcAft>
                <a:spcPts val="0"/>
              </a:spcAft>
              <a:buSzPts val="2200"/>
              <a:buChar char="■"/>
              <a:defRPr sz="2200"/>
            </a:lvl3pPr>
            <a:lvl4pPr marL="1828800" lvl="3" indent="-368300" rtl="0">
              <a:spcBef>
                <a:spcPts val="0"/>
              </a:spcBef>
              <a:spcAft>
                <a:spcPts val="0"/>
              </a:spcAft>
              <a:buSzPts val="2200"/>
              <a:buChar char="●"/>
              <a:defRPr sz="2200"/>
            </a:lvl4pPr>
            <a:lvl5pPr marL="2286000" lvl="4" indent="-368300" rtl="0">
              <a:spcBef>
                <a:spcPts val="0"/>
              </a:spcBef>
              <a:spcAft>
                <a:spcPts val="0"/>
              </a:spcAft>
              <a:buSzPts val="2200"/>
              <a:buChar char="○"/>
              <a:defRPr sz="2200"/>
            </a:lvl5pPr>
            <a:lvl6pPr marL="2743200" lvl="5" indent="-368300" rtl="0">
              <a:spcBef>
                <a:spcPts val="0"/>
              </a:spcBef>
              <a:spcAft>
                <a:spcPts val="0"/>
              </a:spcAft>
              <a:buSzPts val="2200"/>
              <a:buChar char="■"/>
              <a:defRPr sz="2200"/>
            </a:lvl6pPr>
            <a:lvl7pPr marL="3200400" lvl="6" indent="-368300" rtl="0">
              <a:spcBef>
                <a:spcPts val="0"/>
              </a:spcBef>
              <a:spcAft>
                <a:spcPts val="0"/>
              </a:spcAft>
              <a:buSzPts val="2200"/>
              <a:buChar char="●"/>
              <a:defRPr sz="2200"/>
            </a:lvl7pPr>
            <a:lvl8pPr marL="3657600" lvl="7" indent="-368300" rtl="0">
              <a:spcBef>
                <a:spcPts val="0"/>
              </a:spcBef>
              <a:spcAft>
                <a:spcPts val="0"/>
              </a:spcAft>
              <a:buSzPts val="2200"/>
              <a:buChar char="○"/>
              <a:defRPr sz="2200"/>
            </a:lvl8pPr>
            <a:lvl9pPr marL="4114800" lvl="8" indent="-368300" rtl="0">
              <a:spcBef>
                <a:spcPts val="0"/>
              </a:spcBef>
              <a:spcAft>
                <a:spcPts val="0"/>
              </a:spcAft>
              <a:buSzPts val="2200"/>
              <a:buChar char="■"/>
              <a:defRPr sz="2200"/>
            </a:lvl9pPr>
          </a:lstStyle>
          <a:p>
            <a:endParaRPr/>
          </a:p>
        </p:txBody>
      </p:sp>
      <p:sp>
        <p:nvSpPr>
          <p:cNvPr id="86" name="Google Shape;86;p7"/>
          <p:cNvSpPr txBox="1">
            <a:spLocks noGrp="1"/>
          </p:cNvSpPr>
          <p:nvPr>
            <p:ph type="sldNum" idx="12"/>
          </p:nvPr>
        </p:nvSpPr>
        <p:spPr>
          <a:xfrm>
            <a:off x="0" y="6349867"/>
            <a:ext cx="381000" cy="5152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a:buClr>
                <a:srgbClr val="000000"/>
              </a:buClr>
            </a:pPr>
            <a:fld id="{00000000-1234-1234-1234-123412341234}" type="slidenum">
              <a:rPr lang="en" kern="0" smtClean="0">
                <a:solidFill>
                  <a:srgbClr val="748394"/>
                </a:solidFill>
              </a:rPr>
              <a:pPr>
                <a:buClr>
                  <a:srgbClr val="000000"/>
                </a:buClr>
              </a:pPr>
              <a:t>‹nº›</a:t>
            </a:fld>
            <a:endParaRPr lang="en" kern="0">
              <a:solidFill>
                <a:srgbClr val="748394"/>
              </a:solidFill>
            </a:endParaRPr>
          </a:p>
        </p:txBody>
      </p:sp>
      <p:pic>
        <p:nvPicPr>
          <p:cNvPr id="18" name="Pictur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9552" y="6255541"/>
            <a:ext cx="796962" cy="597721"/>
          </a:xfrm>
          <a:prstGeom prst="rect">
            <a:avLst/>
          </a:prstGeom>
        </p:spPr>
      </p:pic>
    </p:spTree>
    <p:extLst>
      <p:ext uri="{BB962C8B-B14F-4D97-AF65-F5344CB8AC3E}">
        <p14:creationId xmlns:p14="http://schemas.microsoft.com/office/powerpoint/2010/main" val="4111363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43"/>
        <p:cNvGrpSpPr/>
        <p:nvPr/>
      </p:nvGrpSpPr>
      <p:grpSpPr>
        <a:xfrm>
          <a:off x="0" y="0"/>
          <a:ext cx="0" cy="0"/>
          <a:chOff x="0" y="0"/>
          <a:chExt cx="0" cy="0"/>
        </a:xfrm>
      </p:grpSpPr>
      <p:grpSp>
        <p:nvGrpSpPr>
          <p:cNvPr id="44" name="Google Shape;44;p5"/>
          <p:cNvGrpSpPr/>
          <p:nvPr/>
        </p:nvGrpSpPr>
        <p:grpSpPr>
          <a:xfrm>
            <a:off x="1" y="6349867"/>
            <a:ext cx="603997" cy="508133"/>
            <a:chOff x="0" y="4762400"/>
            <a:chExt cx="603997" cy="381100"/>
          </a:xfrm>
        </p:grpSpPr>
        <p:sp>
          <p:nvSpPr>
            <p:cNvPr id="45" name="Google Shape;45;p5"/>
            <p:cNvSpPr/>
            <p:nvPr/>
          </p:nvSpPr>
          <p:spPr>
            <a:xfrm>
              <a:off x="380497" y="4762400"/>
              <a:ext cx="223500" cy="381000"/>
            </a:xfrm>
            <a:prstGeom prst="rtTriangle">
              <a:avLst/>
            </a:pr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46" name="Google Shape;46;p5"/>
            <p:cNvSpPr/>
            <p:nvPr/>
          </p:nvSpPr>
          <p:spPr>
            <a:xfrm>
              <a:off x="0" y="4762500"/>
              <a:ext cx="381000" cy="381000"/>
            </a:xfrm>
            <a:prstGeom prst="rect">
              <a:avLst/>
            </a:prstGeom>
            <a:gradFill>
              <a:gsLst>
                <a:gs pos="0">
                  <a:schemeClr val="accent6"/>
                </a:gs>
                <a:gs pos="100000">
                  <a:schemeClr val="lt2"/>
                </a:gs>
              </a:gsLst>
              <a:lin ang="0" scaled="0"/>
            </a:gra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47" name="Google Shape;47;p5"/>
          <p:cNvGrpSpPr/>
          <p:nvPr/>
        </p:nvGrpSpPr>
        <p:grpSpPr>
          <a:xfrm>
            <a:off x="381001" y="0"/>
            <a:ext cx="8763111" cy="1747891"/>
            <a:chOff x="381000" y="0"/>
            <a:chExt cx="8763111" cy="1310918"/>
          </a:xfrm>
        </p:grpSpPr>
        <p:grpSp>
          <p:nvGrpSpPr>
            <p:cNvPr id="48" name="Google Shape;48;p5"/>
            <p:cNvGrpSpPr/>
            <p:nvPr/>
          </p:nvGrpSpPr>
          <p:grpSpPr>
            <a:xfrm>
              <a:off x="381000" y="0"/>
              <a:ext cx="8763111" cy="1310300"/>
              <a:chOff x="381000" y="0"/>
              <a:chExt cx="8763111" cy="1310300"/>
            </a:xfrm>
          </p:grpSpPr>
          <p:sp>
            <p:nvSpPr>
              <p:cNvPr id="49" name="Google Shape;49;p5"/>
              <p:cNvSpPr/>
              <p:nvPr/>
            </p:nvSpPr>
            <p:spPr>
              <a:xfrm>
                <a:off x="7371879" y="0"/>
                <a:ext cx="721985" cy="1310275"/>
              </a:xfrm>
              <a:custGeom>
                <a:avLst/>
                <a:gdLst/>
                <a:ahLst/>
                <a:cxnLst/>
                <a:rect l="l" t="t" r="r" b="b"/>
                <a:pathLst>
                  <a:path w="23660" h="52411" extrusionOk="0">
                    <a:moveTo>
                      <a:pt x="23655" y="0"/>
                    </a:moveTo>
                    <a:lnTo>
                      <a:pt x="0" y="15445"/>
                    </a:lnTo>
                    <a:lnTo>
                      <a:pt x="14" y="52411"/>
                    </a:lnTo>
                    <a:lnTo>
                      <a:pt x="23660" y="42172"/>
                    </a:lnTo>
                    <a:close/>
                  </a:path>
                </a:pathLst>
              </a:custGeom>
              <a:solidFill>
                <a:schemeClr val="accent2"/>
              </a:solidFill>
              <a:ln>
                <a:noFill/>
              </a:ln>
            </p:spPr>
          </p:sp>
          <p:sp>
            <p:nvSpPr>
              <p:cNvPr id="50" name="Google Shape;50;p5"/>
              <p:cNvSpPr/>
              <p:nvPr/>
            </p:nvSpPr>
            <p:spPr>
              <a:xfrm>
                <a:off x="8090211" y="0"/>
                <a:ext cx="1053900" cy="1053900"/>
              </a:xfrm>
              <a:prstGeom prst="rect">
                <a:avLst/>
              </a:prstGeom>
              <a:gradFill>
                <a:gsLst>
                  <a:gs pos="0">
                    <a:schemeClr val="accent1"/>
                  </a:gs>
                  <a:gs pos="100000">
                    <a:schemeClr val="accent2"/>
                  </a:gs>
                </a:gsLst>
                <a:lin ang="0" scaled="0"/>
              </a:gra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51" name="Google Shape;51;p5"/>
              <p:cNvSpPr/>
              <p:nvPr/>
            </p:nvSpPr>
            <p:spPr>
              <a:xfrm>
                <a:off x="381000" y="384200"/>
                <a:ext cx="6990900" cy="926100"/>
              </a:xfrm>
              <a:prstGeom prst="rect">
                <a:avLst/>
              </a:prstGeom>
              <a:gradFill>
                <a:gsLst>
                  <a:gs pos="0">
                    <a:schemeClr val="accent2"/>
                  </a:gs>
                  <a:gs pos="73000">
                    <a:schemeClr val="accent2"/>
                  </a:gs>
                  <a:gs pos="100000">
                    <a:schemeClr val="accent3"/>
                  </a:gs>
                </a:gsLst>
                <a:lin ang="0" scaled="0"/>
              </a:gra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52" name="Google Shape;52;p5"/>
            <p:cNvGrpSpPr/>
            <p:nvPr/>
          </p:nvGrpSpPr>
          <p:grpSpPr>
            <a:xfrm>
              <a:off x="381000" y="967217"/>
              <a:ext cx="8763100" cy="343701"/>
              <a:chOff x="381000" y="862358"/>
              <a:chExt cx="8763100" cy="576872"/>
            </a:xfrm>
          </p:grpSpPr>
          <p:sp>
            <p:nvSpPr>
              <p:cNvPr id="53" name="Google Shape;53;p5"/>
              <p:cNvSpPr/>
              <p:nvPr/>
            </p:nvSpPr>
            <p:spPr>
              <a:xfrm>
                <a:off x="7370250" y="863755"/>
                <a:ext cx="719800" cy="575475"/>
              </a:xfrm>
              <a:custGeom>
                <a:avLst/>
                <a:gdLst/>
                <a:ahLst/>
                <a:cxnLst/>
                <a:rect l="l" t="t" r="r" b="b"/>
                <a:pathLst>
                  <a:path w="28792" h="23019" extrusionOk="0">
                    <a:moveTo>
                      <a:pt x="28792" y="0"/>
                    </a:moveTo>
                    <a:lnTo>
                      <a:pt x="53" y="17878"/>
                    </a:lnTo>
                    <a:lnTo>
                      <a:pt x="0" y="23019"/>
                    </a:lnTo>
                    <a:lnTo>
                      <a:pt x="28792" y="5853"/>
                    </a:lnTo>
                    <a:close/>
                  </a:path>
                </a:pathLst>
              </a:custGeom>
              <a:solidFill>
                <a:srgbClr val="001F46">
                  <a:alpha val="20110"/>
                </a:srgbClr>
              </a:solidFill>
              <a:ln>
                <a:noFill/>
              </a:ln>
            </p:spPr>
          </p:sp>
          <p:sp>
            <p:nvSpPr>
              <p:cNvPr id="54" name="Google Shape;54;p5"/>
              <p:cNvSpPr/>
              <p:nvPr/>
            </p:nvSpPr>
            <p:spPr>
              <a:xfrm>
                <a:off x="8090200" y="862358"/>
                <a:ext cx="1053900" cy="145500"/>
              </a:xfrm>
              <a:prstGeom prst="rect">
                <a:avLst/>
              </a:prstGeom>
              <a:solidFill>
                <a:srgbClr val="001F46">
                  <a:alpha val="2011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55" name="Google Shape;55;p5"/>
              <p:cNvSpPr/>
              <p:nvPr/>
            </p:nvSpPr>
            <p:spPr>
              <a:xfrm>
                <a:off x="381000" y="1310303"/>
                <a:ext cx="6990900" cy="127800"/>
              </a:xfrm>
              <a:prstGeom prst="rect">
                <a:avLst/>
              </a:prstGeom>
              <a:solidFill>
                <a:srgbClr val="001F46">
                  <a:alpha val="2011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sp>
        <p:nvSpPr>
          <p:cNvPr id="56" name="Google Shape;56;p5"/>
          <p:cNvSpPr txBox="1">
            <a:spLocks noGrp="1"/>
          </p:cNvSpPr>
          <p:nvPr>
            <p:ph type="title"/>
          </p:nvPr>
        </p:nvSpPr>
        <p:spPr>
          <a:xfrm>
            <a:off x="614975" y="521800"/>
            <a:ext cx="6757800" cy="1226000"/>
          </a:xfrm>
          <a:prstGeom prst="rect">
            <a:avLst/>
          </a:prstGeom>
        </p:spPr>
        <p:txBody>
          <a:bodyPr spcFirstLastPara="1" wrap="square" lIns="0" tIns="0" rIns="0" bIns="0" anchor="ctr"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57" name="Google Shape;57;p5"/>
          <p:cNvSpPr txBox="1">
            <a:spLocks noGrp="1"/>
          </p:cNvSpPr>
          <p:nvPr>
            <p:ph type="body" idx="1"/>
          </p:nvPr>
        </p:nvSpPr>
        <p:spPr>
          <a:xfrm>
            <a:off x="614975" y="2273567"/>
            <a:ext cx="6757800" cy="3768800"/>
          </a:xfrm>
          <a:prstGeom prst="rect">
            <a:avLst/>
          </a:prstGeom>
        </p:spPr>
        <p:txBody>
          <a:bodyPr spcFirstLastPara="1" wrap="square" lIns="0" tIns="0" rIns="0" bIns="0" anchor="t" anchorCtr="0">
            <a:noAutofit/>
          </a:bodyPr>
          <a:lstStyle>
            <a:lvl1pPr marL="457200" lvl="0" indent="-381000" rtl="0">
              <a:spcBef>
                <a:spcPts val="600"/>
              </a:spcBef>
              <a:spcAft>
                <a:spcPts val="0"/>
              </a:spcAft>
              <a:buSzPts val="24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81000" rtl="0">
              <a:spcBef>
                <a:spcPts val="0"/>
              </a:spcBef>
              <a:spcAft>
                <a:spcPts val="0"/>
              </a:spcAft>
              <a:buSzPts val="2400"/>
              <a:buChar char="●"/>
              <a:defRPr/>
            </a:lvl4pPr>
            <a:lvl5pPr marL="2286000" lvl="4" indent="-381000" rtl="0">
              <a:spcBef>
                <a:spcPts val="0"/>
              </a:spcBef>
              <a:spcAft>
                <a:spcPts val="0"/>
              </a:spcAft>
              <a:buSzPts val="2400"/>
              <a:buChar char="○"/>
              <a:defRPr/>
            </a:lvl5pPr>
            <a:lvl6pPr marL="2743200" lvl="5" indent="-381000" rtl="0">
              <a:spcBef>
                <a:spcPts val="0"/>
              </a:spcBef>
              <a:spcAft>
                <a:spcPts val="0"/>
              </a:spcAft>
              <a:buSzPts val="2400"/>
              <a:buChar char="■"/>
              <a:defRPr/>
            </a:lvl6pPr>
            <a:lvl7pPr marL="3200400" lvl="6" indent="-381000" rtl="0">
              <a:spcBef>
                <a:spcPts val="0"/>
              </a:spcBef>
              <a:spcAft>
                <a:spcPts val="0"/>
              </a:spcAft>
              <a:buSzPts val="2400"/>
              <a:buChar char="●"/>
              <a:defRPr/>
            </a:lvl7pPr>
            <a:lvl8pPr marL="3657600" lvl="7" indent="-381000" rtl="0">
              <a:spcBef>
                <a:spcPts val="0"/>
              </a:spcBef>
              <a:spcAft>
                <a:spcPts val="0"/>
              </a:spcAft>
              <a:buSzPts val="2400"/>
              <a:buChar char="○"/>
              <a:defRPr/>
            </a:lvl8pPr>
            <a:lvl9pPr marL="4114800" lvl="8" indent="-381000" rtl="0">
              <a:spcBef>
                <a:spcPts val="0"/>
              </a:spcBef>
              <a:spcAft>
                <a:spcPts val="0"/>
              </a:spcAft>
              <a:buSzPts val="2400"/>
              <a:buChar char="■"/>
              <a:defRPr/>
            </a:lvl9pPr>
          </a:lstStyle>
          <a:p>
            <a:endParaRPr/>
          </a:p>
        </p:txBody>
      </p:sp>
      <p:sp>
        <p:nvSpPr>
          <p:cNvPr id="58" name="Google Shape;58;p5"/>
          <p:cNvSpPr txBox="1">
            <a:spLocks noGrp="1"/>
          </p:cNvSpPr>
          <p:nvPr>
            <p:ph type="sldNum" idx="12"/>
          </p:nvPr>
        </p:nvSpPr>
        <p:spPr>
          <a:xfrm>
            <a:off x="0" y="6349867"/>
            <a:ext cx="381000" cy="5152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a:buClr>
                <a:srgbClr val="000000"/>
              </a:buClr>
            </a:pPr>
            <a:fld id="{00000000-1234-1234-1234-123412341234}" type="slidenum">
              <a:rPr lang="en" kern="0" smtClean="0">
                <a:solidFill>
                  <a:srgbClr val="748394"/>
                </a:solidFill>
              </a:rPr>
              <a:pPr>
                <a:buClr>
                  <a:srgbClr val="000000"/>
                </a:buClr>
              </a:pPr>
              <a:t>‹nº›</a:t>
            </a:fld>
            <a:endParaRPr lang="en" kern="0">
              <a:solidFill>
                <a:srgbClr val="748394"/>
              </a:solidFill>
            </a:endParaRPr>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9552" y="6255541"/>
            <a:ext cx="796962" cy="597721"/>
          </a:xfrm>
          <a:prstGeom prst="rect">
            <a:avLst/>
          </a:prstGeom>
        </p:spPr>
      </p:pic>
    </p:spTree>
    <p:extLst>
      <p:ext uri="{BB962C8B-B14F-4D97-AF65-F5344CB8AC3E}">
        <p14:creationId xmlns:p14="http://schemas.microsoft.com/office/powerpoint/2010/main" val="2180182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 Image">
  <p:cSld name="Title + 1 column + Image">
    <p:spTree>
      <p:nvGrpSpPr>
        <p:cNvPr id="1" name="Shape 59"/>
        <p:cNvGrpSpPr/>
        <p:nvPr/>
      </p:nvGrpSpPr>
      <p:grpSpPr>
        <a:xfrm>
          <a:off x="0" y="0"/>
          <a:ext cx="0" cy="0"/>
          <a:chOff x="0" y="0"/>
          <a:chExt cx="0" cy="0"/>
        </a:xfrm>
      </p:grpSpPr>
      <p:grpSp>
        <p:nvGrpSpPr>
          <p:cNvPr id="60" name="Google Shape;60;p6"/>
          <p:cNvGrpSpPr/>
          <p:nvPr/>
        </p:nvGrpSpPr>
        <p:grpSpPr>
          <a:xfrm>
            <a:off x="1" y="6349867"/>
            <a:ext cx="603997" cy="508133"/>
            <a:chOff x="0" y="4762400"/>
            <a:chExt cx="603997" cy="381100"/>
          </a:xfrm>
        </p:grpSpPr>
        <p:sp>
          <p:nvSpPr>
            <p:cNvPr id="61" name="Google Shape;61;p6"/>
            <p:cNvSpPr/>
            <p:nvPr/>
          </p:nvSpPr>
          <p:spPr>
            <a:xfrm>
              <a:off x="380497" y="4762400"/>
              <a:ext cx="223500" cy="381000"/>
            </a:xfrm>
            <a:prstGeom prst="rtTriangle">
              <a:avLst/>
            </a:pr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62" name="Google Shape;62;p6"/>
            <p:cNvSpPr/>
            <p:nvPr/>
          </p:nvSpPr>
          <p:spPr>
            <a:xfrm>
              <a:off x="0" y="4762500"/>
              <a:ext cx="381000" cy="381000"/>
            </a:xfrm>
            <a:prstGeom prst="rect">
              <a:avLst/>
            </a:prstGeom>
            <a:gradFill>
              <a:gsLst>
                <a:gs pos="0">
                  <a:schemeClr val="accent6"/>
                </a:gs>
                <a:gs pos="100000">
                  <a:schemeClr val="lt2"/>
                </a:gs>
              </a:gsLst>
              <a:lin ang="0" scaled="0"/>
            </a:gra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sp>
        <p:nvSpPr>
          <p:cNvPr id="63" name="Google Shape;63;p6"/>
          <p:cNvSpPr txBox="1">
            <a:spLocks noGrp="1"/>
          </p:cNvSpPr>
          <p:nvPr>
            <p:ph type="title"/>
          </p:nvPr>
        </p:nvSpPr>
        <p:spPr>
          <a:xfrm>
            <a:off x="614975" y="521800"/>
            <a:ext cx="3613200" cy="1226000"/>
          </a:xfrm>
          <a:prstGeom prst="rect">
            <a:avLst/>
          </a:prstGeom>
        </p:spPr>
        <p:txBody>
          <a:bodyPr spcFirstLastPara="1" wrap="square" lIns="0" tIns="0" rIns="0" bIns="0" anchor="t" anchorCtr="0">
            <a:noAutofit/>
          </a:bodyPr>
          <a:lstStyle>
            <a:lvl1pPr lvl="0" rtl="0">
              <a:spcBef>
                <a:spcPts val="0"/>
              </a:spcBef>
              <a:spcAft>
                <a:spcPts val="0"/>
              </a:spcAft>
              <a:buClr>
                <a:schemeClr val="accent1"/>
              </a:buClr>
              <a:buSzPts val="3000"/>
              <a:buNone/>
              <a:defRPr>
                <a:solidFill>
                  <a:schemeClr val="accent1"/>
                </a:solidFill>
              </a:defRPr>
            </a:lvl1pPr>
            <a:lvl2pPr lvl="1" rtl="0">
              <a:spcBef>
                <a:spcPts val="0"/>
              </a:spcBef>
              <a:spcAft>
                <a:spcPts val="0"/>
              </a:spcAft>
              <a:buClr>
                <a:schemeClr val="accent1"/>
              </a:buClr>
              <a:buSzPts val="3000"/>
              <a:buNone/>
              <a:defRPr>
                <a:solidFill>
                  <a:schemeClr val="accent1"/>
                </a:solidFill>
              </a:defRPr>
            </a:lvl2pPr>
            <a:lvl3pPr lvl="2" rtl="0">
              <a:spcBef>
                <a:spcPts val="0"/>
              </a:spcBef>
              <a:spcAft>
                <a:spcPts val="0"/>
              </a:spcAft>
              <a:buClr>
                <a:schemeClr val="accent1"/>
              </a:buClr>
              <a:buSzPts val="3000"/>
              <a:buNone/>
              <a:defRPr>
                <a:solidFill>
                  <a:schemeClr val="accent1"/>
                </a:solidFill>
              </a:defRPr>
            </a:lvl3pPr>
            <a:lvl4pPr lvl="3" rtl="0">
              <a:spcBef>
                <a:spcPts val="0"/>
              </a:spcBef>
              <a:spcAft>
                <a:spcPts val="0"/>
              </a:spcAft>
              <a:buClr>
                <a:schemeClr val="accent1"/>
              </a:buClr>
              <a:buSzPts val="3000"/>
              <a:buNone/>
              <a:defRPr>
                <a:solidFill>
                  <a:schemeClr val="accent1"/>
                </a:solidFill>
              </a:defRPr>
            </a:lvl4pPr>
            <a:lvl5pPr lvl="4" rtl="0">
              <a:spcBef>
                <a:spcPts val="0"/>
              </a:spcBef>
              <a:spcAft>
                <a:spcPts val="0"/>
              </a:spcAft>
              <a:buClr>
                <a:schemeClr val="accent1"/>
              </a:buClr>
              <a:buSzPts val="3000"/>
              <a:buNone/>
              <a:defRPr>
                <a:solidFill>
                  <a:schemeClr val="accent1"/>
                </a:solidFill>
              </a:defRPr>
            </a:lvl5pPr>
            <a:lvl6pPr lvl="5" rtl="0">
              <a:spcBef>
                <a:spcPts val="0"/>
              </a:spcBef>
              <a:spcAft>
                <a:spcPts val="0"/>
              </a:spcAft>
              <a:buClr>
                <a:schemeClr val="accent1"/>
              </a:buClr>
              <a:buSzPts val="3000"/>
              <a:buNone/>
              <a:defRPr>
                <a:solidFill>
                  <a:schemeClr val="accent1"/>
                </a:solidFill>
              </a:defRPr>
            </a:lvl6pPr>
            <a:lvl7pPr lvl="6" rtl="0">
              <a:spcBef>
                <a:spcPts val="0"/>
              </a:spcBef>
              <a:spcAft>
                <a:spcPts val="0"/>
              </a:spcAft>
              <a:buClr>
                <a:schemeClr val="accent1"/>
              </a:buClr>
              <a:buSzPts val="3000"/>
              <a:buNone/>
              <a:defRPr>
                <a:solidFill>
                  <a:schemeClr val="accent1"/>
                </a:solidFill>
              </a:defRPr>
            </a:lvl7pPr>
            <a:lvl8pPr lvl="7" rtl="0">
              <a:spcBef>
                <a:spcPts val="0"/>
              </a:spcBef>
              <a:spcAft>
                <a:spcPts val="0"/>
              </a:spcAft>
              <a:buClr>
                <a:schemeClr val="accent1"/>
              </a:buClr>
              <a:buSzPts val="3000"/>
              <a:buNone/>
              <a:defRPr>
                <a:solidFill>
                  <a:schemeClr val="accent1"/>
                </a:solidFill>
              </a:defRPr>
            </a:lvl8pPr>
            <a:lvl9pPr lvl="8" rtl="0">
              <a:spcBef>
                <a:spcPts val="0"/>
              </a:spcBef>
              <a:spcAft>
                <a:spcPts val="0"/>
              </a:spcAft>
              <a:buClr>
                <a:schemeClr val="accent1"/>
              </a:buClr>
              <a:buSzPts val="3000"/>
              <a:buNone/>
              <a:defRPr>
                <a:solidFill>
                  <a:schemeClr val="accent1"/>
                </a:solidFill>
              </a:defRPr>
            </a:lvl9pPr>
          </a:lstStyle>
          <a:p>
            <a:endParaRPr/>
          </a:p>
        </p:txBody>
      </p:sp>
      <p:sp>
        <p:nvSpPr>
          <p:cNvPr id="64" name="Google Shape;64;p6"/>
          <p:cNvSpPr txBox="1">
            <a:spLocks noGrp="1"/>
          </p:cNvSpPr>
          <p:nvPr>
            <p:ph type="body" idx="1"/>
          </p:nvPr>
        </p:nvSpPr>
        <p:spPr>
          <a:xfrm>
            <a:off x="614975" y="1968767"/>
            <a:ext cx="3613200" cy="3768800"/>
          </a:xfrm>
          <a:prstGeom prst="rect">
            <a:avLst/>
          </a:prstGeom>
        </p:spPr>
        <p:txBody>
          <a:bodyPr spcFirstLastPara="1" wrap="square" lIns="0" tIns="0" rIns="0" bIns="0" anchor="t" anchorCtr="0">
            <a:noAutofit/>
          </a:bodyPr>
          <a:lstStyle>
            <a:lvl1pPr marL="457200" lvl="0" indent="-381000" rtl="0">
              <a:spcBef>
                <a:spcPts val="600"/>
              </a:spcBef>
              <a:spcAft>
                <a:spcPts val="0"/>
              </a:spcAft>
              <a:buSzPts val="24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81000" rtl="0">
              <a:spcBef>
                <a:spcPts val="0"/>
              </a:spcBef>
              <a:spcAft>
                <a:spcPts val="0"/>
              </a:spcAft>
              <a:buSzPts val="2400"/>
              <a:buChar char="●"/>
              <a:defRPr/>
            </a:lvl4pPr>
            <a:lvl5pPr marL="2286000" lvl="4" indent="-381000" rtl="0">
              <a:spcBef>
                <a:spcPts val="0"/>
              </a:spcBef>
              <a:spcAft>
                <a:spcPts val="0"/>
              </a:spcAft>
              <a:buSzPts val="2400"/>
              <a:buChar char="○"/>
              <a:defRPr/>
            </a:lvl5pPr>
            <a:lvl6pPr marL="2743200" lvl="5" indent="-381000" rtl="0">
              <a:spcBef>
                <a:spcPts val="0"/>
              </a:spcBef>
              <a:spcAft>
                <a:spcPts val="0"/>
              </a:spcAft>
              <a:buSzPts val="2400"/>
              <a:buChar char="■"/>
              <a:defRPr/>
            </a:lvl6pPr>
            <a:lvl7pPr marL="3200400" lvl="6" indent="-381000" rtl="0">
              <a:spcBef>
                <a:spcPts val="0"/>
              </a:spcBef>
              <a:spcAft>
                <a:spcPts val="0"/>
              </a:spcAft>
              <a:buSzPts val="2400"/>
              <a:buChar char="●"/>
              <a:defRPr/>
            </a:lvl7pPr>
            <a:lvl8pPr marL="3657600" lvl="7" indent="-381000" rtl="0">
              <a:spcBef>
                <a:spcPts val="0"/>
              </a:spcBef>
              <a:spcAft>
                <a:spcPts val="0"/>
              </a:spcAft>
              <a:buSzPts val="2400"/>
              <a:buChar char="○"/>
              <a:defRPr/>
            </a:lvl8pPr>
            <a:lvl9pPr marL="4114800" lvl="8" indent="-381000" rtl="0">
              <a:spcBef>
                <a:spcPts val="0"/>
              </a:spcBef>
              <a:spcAft>
                <a:spcPts val="0"/>
              </a:spcAft>
              <a:buSzPts val="2400"/>
              <a:buChar char="■"/>
              <a:defRPr/>
            </a:lvl9pPr>
          </a:lstStyle>
          <a:p>
            <a:endParaRPr/>
          </a:p>
        </p:txBody>
      </p:sp>
      <p:sp>
        <p:nvSpPr>
          <p:cNvPr id="65" name="Google Shape;65;p6"/>
          <p:cNvSpPr txBox="1">
            <a:spLocks noGrp="1"/>
          </p:cNvSpPr>
          <p:nvPr>
            <p:ph type="sldNum" idx="12"/>
          </p:nvPr>
        </p:nvSpPr>
        <p:spPr>
          <a:xfrm>
            <a:off x="0" y="6349867"/>
            <a:ext cx="381000" cy="5152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a:buClr>
                <a:srgbClr val="000000"/>
              </a:buClr>
            </a:pPr>
            <a:fld id="{00000000-1234-1234-1234-123412341234}" type="slidenum">
              <a:rPr lang="en" kern="0" smtClean="0">
                <a:solidFill>
                  <a:srgbClr val="748394"/>
                </a:solidFill>
              </a:rPr>
              <a:pPr>
                <a:buClr>
                  <a:srgbClr val="000000"/>
                </a:buClr>
              </a:pPr>
              <a:t>‹nº›</a:t>
            </a:fld>
            <a:endParaRPr lang="en" kern="0">
              <a:solidFill>
                <a:srgbClr val="748394"/>
              </a:solidFill>
            </a:endParaRPr>
          </a:p>
        </p:txBody>
      </p:sp>
      <p:grpSp>
        <p:nvGrpSpPr>
          <p:cNvPr id="66" name="Google Shape;66;p6"/>
          <p:cNvGrpSpPr/>
          <p:nvPr/>
        </p:nvGrpSpPr>
        <p:grpSpPr>
          <a:xfrm rot="10800000">
            <a:off x="4572000" y="-63"/>
            <a:ext cx="4572000" cy="6876696"/>
            <a:chOff x="8" y="-13862"/>
            <a:chExt cx="4572000" cy="5157522"/>
          </a:xfrm>
        </p:grpSpPr>
        <p:sp>
          <p:nvSpPr>
            <p:cNvPr id="67" name="Google Shape;67;p6"/>
            <p:cNvSpPr/>
            <p:nvPr/>
          </p:nvSpPr>
          <p:spPr>
            <a:xfrm rot="10800000">
              <a:off x="8" y="160"/>
              <a:ext cx="377100" cy="5143500"/>
            </a:xfrm>
            <a:prstGeom prst="rect">
              <a:avLst/>
            </a:prstGeom>
            <a:gradFill>
              <a:gsLst>
                <a:gs pos="0">
                  <a:schemeClr val="accent1"/>
                </a:gs>
                <a:gs pos="100000">
                  <a:schemeClr val="accent2"/>
                </a:gs>
              </a:gsLst>
              <a:lin ang="0" scaled="0"/>
            </a:gra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68" name="Google Shape;68;p6"/>
            <p:cNvSpPr/>
            <p:nvPr/>
          </p:nvSpPr>
          <p:spPr>
            <a:xfrm>
              <a:off x="366508" y="-13862"/>
              <a:ext cx="267425" cy="5157350"/>
            </a:xfrm>
            <a:custGeom>
              <a:avLst/>
              <a:gdLst/>
              <a:ahLst/>
              <a:cxnLst/>
              <a:rect l="l" t="t" r="r" b="b"/>
              <a:pathLst>
                <a:path w="10697" h="206294" extrusionOk="0">
                  <a:moveTo>
                    <a:pt x="369" y="206294"/>
                  </a:moveTo>
                  <a:lnTo>
                    <a:pt x="10697" y="190844"/>
                  </a:lnTo>
                  <a:lnTo>
                    <a:pt x="10623" y="15934"/>
                  </a:lnTo>
                  <a:lnTo>
                    <a:pt x="0" y="0"/>
                  </a:lnTo>
                  <a:close/>
                </a:path>
              </a:pathLst>
            </a:custGeom>
            <a:solidFill>
              <a:schemeClr val="accent2"/>
            </a:solidFill>
            <a:ln>
              <a:noFill/>
            </a:ln>
          </p:spPr>
        </p:sp>
        <p:sp>
          <p:nvSpPr>
            <p:cNvPr id="69" name="Google Shape;69;p6"/>
            <p:cNvSpPr/>
            <p:nvPr/>
          </p:nvSpPr>
          <p:spPr>
            <a:xfrm rot="10800000">
              <a:off x="633908" y="382913"/>
              <a:ext cx="3938100" cy="4376400"/>
            </a:xfrm>
            <a:prstGeom prst="rect">
              <a:avLst/>
            </a:prstGeom>
            <a:gradFill>
              <a:gsLst>
                <a:gs pos="0">
                  <a:schemeClr val="accent2"/>
                </a:gs>
                <a:gs pos="73000">
                  <a:schemeClr val="accent2"/>
                </a:gs>
                <a:gs pos="100000">
                  <a:schemeClr val="accent3"/>
                </a:gs>
              </a:gsLst>
              <a:lin ang="0" scaled="0"/>
            </a:gra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9552" y="6255541"/>
            <a:ext cx="796962" cy="597721"/>
          </a:xfrm>
          <a:prstGeom prst="rect">
            <a:avLst/>
          </a:prstGeom>
        </p:spPr>
      </p:pic>
    </p:spTree>
    <p:extLst>
      <p:ext uri="{BB962C8B-B14F-4D97-AF65-F5344CB8AC3E}">
        <p14:creationId xmlns:p14="http://schemas.microsoft.com/office/powerpoint/2010/main" val="7567637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sldNum" idx="12"/>
          </p:nvPr>
        </p:nvSpPr>
        <p:spPr>
          <a:xfrm>
            <a:off x="0" y="6349867"/>
            <a:ext cx="381000" cy="515200"/>
          </a:xfrm>
          <a:prstGeom prst="rect">
            <a:avLst/>
          </a:prstGeom>
          <a:noFill/>
          <a:ln>
            <a:noFill/>
          </a:ln>
        </p:spPr>
        <p:txBody>
          <a:bodyPr spcFirstLastPara="1" wrap="square" lIns="0" tIns="0" rIns="0" bIns="0" anchor="ctr" anchorCtr="0">
            <a:noAutofit/>
          </a:bodyPr>
          <a:lstStyle>
            <a:lvl1pPr lvl="0" algn="ctr" rtl="0">
              <a:buNone/>
              <a:defRPr sz="1100">
                <a:solidFill>
                  <a:schemeClr val="dk2"/>
                </a:solidFill>
                <a:latin typeface="Barlow SemiBold"/>
                <a:ea typeface="Barlow SemiBold"/>
                <a:cs typeface="Barlow SemiBold"/>
                <a:sym typeface="Barlow SemiBold"/>
              </a:defRPr>
            </a:lvl1pPr>
            <a:lvl2pPr lvl="1" algn="ctr" rtl="0">
              <a:buNone/>
              <a:defRPr sz="1100">
                <a:solidFill>
                  <a:schemeClr val="dk2"/>
                </a:solidFill>
                <a:latin typeface="Barlow SemiBold"/>
                <a:ea typeface="Barlow SemiBold"/>
                <a:cs typeface="Barlow SemiBold"/>
                <a:sym typeface="Barlow SemiBold"/>
              </a:defRPr>
            </a:lvl2pPr>
            <a:lvl3pPr lvl="2" algn="ctr" rtl="0">
              <a:buNone/>
              <a:defRPr sz="1100">
                <a:solidFill>
                  <a:schemeClr val="dk2"/>
                </a:solidFill>
                <a:latin typeface="Barlow SemiBold"/>
                <a:ea typeface="Barlow SemiBold"/>
                <a:cs typeface="Barlow SemiBold"/>
                <a:sym typeface="Barlow SemiBold"/>
              </a:defRPr>
            </a:lvl3pPr>
            <a:lvl4pPr lvl="3" algn="ctr" rtl="0">
              <a:buNone/>
              <a:defRPr sz="1100">
                <a:solidFill>
                  <a:schemeClr val="dk2"/>
                </a:solidFill>
                <a:latin typeface="Barlow SemiBold"/>
                <a:ea typeface="Barlow SemiBold"/>
                <a:cs typeface="Barlow SemiBold"/>
                <a:sym typeface="Barlow SemiBold"/>
              </a:defRPr>
            </a:lvl4pPr>
            <a:lvl5pPr lvl="4" algn="ctr" rtl="0">
              <a:buNone/>
              <a:defRPr sz="1100">
                <a:solidFill>
                  <a:schemeClr val="dk2"/>
                </a:solidFill>
                <a:latin typeface="Barlow SemiBold"/>
                <a:ea typeface="Barlow SemiBold"/>
                <a:cs typeface="Barlow SemiBold"/>
                <a:sym typeface="Barlow SemiBold"/>
              </a:defRPr>
            </a:lvl5pPr>
            <a:lvl6pPr lvl="5" algn="ctr" rtl="0">
              <a:buNone/>
              <a:defRPr sz="1100">
                <a:solidFill>
                  <a:schemeClr val="dk2"/>
                </a:solidFill>
                <a:latin typeface="Barlow SemiBold"/>
                <a:ea typeface="Barlow SemiBold"/>
                <a:cs typeface="Barlow SemiBold"/>
                <a:sym typeface="Barlow SemiBold"/>
              </a:defRPr>
            </a:lvl6pPr>
            <a:lvl7pPr lvl="6" algn="ctr" rtl="0">
              <a:buNone/>
              <a:defRPr sz="1100">
                <a:solidFill>
                  <a:schemeClr val="dk2"/>
                </a:solidFill>
                <a:latin typeface="Barlow SemiBold"/>
                <a:ea typeface="Barlow SemiBold"/>
                <a:cs typeface="Barlow SemiBold"/>
                <a:sym typeface="Barlow SemiBold"/>
              </a:defRPr>
            </a:lvl7pPr>
            <a:lvl8pPr lvl="7" algn="ctr" rtl="0">
              <a:buNone/>
              <a:defRPr sz="1100">
                <a:solidFill>
                  <a:schemeClr val="dk2"/>
                </a:solidFill>
                <a:latin typeface="Barlow SemiBold"/>
                <a:ea typeface="Barlow SemiBold"/>
                <a:cs typeface="Barlow SemiBold"/>
                <a:sym typeface="Barlow SemiBold"/>
              </a:defRPr>
            </a:lvl8pPr>
            <a:lvl9pPr lvl="8" algn="ctr" rtl="0">
              <a:buNone/>
              <a:defRPr sz="1100">
                <a:solidFill>
                  <a:schemeClr val="dk2"/>
                </a:solidFill>
                <a:latin typeface="Barlow SemiBold"/>
                <a:ea typeface="Barlow SemiBold"/>
                <a:cs typeface="Barlow SemiBold"/>
                <a:sym typeface="Barlow SemiBold"/>
              </a:defRPr>
            </a:lvl9pPr>
          </a:lstStyle>
          <a:p>
            <a:fld id="{00000000-1234-1234-1234-123412341234}" type="slidenum">
              <a:rPr lang="en" smtClean="0"/>
              <a:pPr/>
              <a:t>‹nº›</a:t>
            </a:fld>
            <a:endParaRPr lang="en"/>
          </a:p>
        </p:txBody>
      </p:sp>
      <p:sp>
        <p:nvSpPr>
          <p:cNvPr id="7" name="Google Shape;7;p1"/>
          <p:cNvSpPr txBox="1">
            <a:spLocks noGrp="1"/>
          </p:cNvSpPr>
          <p:nvPr>
            <p:ph type="title"/>
          </p:nvPr>
        </p:nvSpPr>
        <p:spPr>
          <a:xfrm>
            <a:off x="614975" y="521800"/>
            <a:ext cx="6757800" cy="1226000"/>
          </a:xfrm>
          <a:prstGeom prst="rect">
            <a:avLst/>
          </a:prstGeom>
          <a:noFill/>
          <a:ln>
            <a:noFill/>
          </a:ln>
        </p:spPr>
        <p:txBody>
          <a:bodyPr spcFirstLastPara="1" wrap="square" lIns="0" tIns="0" rIns="0" bIns="0" anchor="ctr" anchorCtr="0">
            <a:noAutofit/>
          </a:bodyPr>
          <a:lstStyle>
            <a:lvl1pPr lvl="0" rtl="0">
              <a:lnSpc>
                <a:spcPct val="90000"/>
              </a:lnSpc>
              <a:spcBef>
                <a:spcPts val="0"/>
              </a:spcBef>
              <a:spcAft>
                <a:spcPts val="0"/>
              </a:spcAft>
              <a:buClr>
                <a:schemeClr val="lt1"/>
              </a:buClr>
              <a:buSzPts val="3000"/>
              <a:buFont typeface="Barlow SemiBold"/>
              <a:buNone/>
              <a:defRPr sz="3000">
                <a:solidFill>
                  <a:schemeClr val="lt1"/>
                </a:solidFill>
                <a:latin typeface="Barlow SemiBold"/>
                <a:ea typeface="Barlow SemiBold"/>
                <a:cs typeface="Barlow SemiBold"/>
                <a:sym typeface="Barlow SemiBold"/>
              </a:defRPr>
            </a:lvl1pPr>
            <a:lvl2pPr lvl="1" rtl="0">
              <a:lnSpc>
                <a:spcPct val="90000"/>
              </a:lnSpc>
              <a:spcBef>
                <a:spcPts val="0"/>
              </a:spcBef>
              <a:spcAft>
                <a:spcPts val="0"/>
              </a:spcAft>
              <a:buClr>
                <a:schemeClr val="lt1"/>
              </a:buClr>
              <a:buSzPts val="3000"/>
              <a:buFont typeface="Barlow SemiBold"/>
              <a:buNone/>
              <a:defRPr sz="3000">
                <a:solidFill>
                  <a:schemeClr val="lt1"/>
                </a:solidFill>
                <a:latin typeface="Barlow SemiBold"/>
                <a:ea typeface="Barlow SemiBold"/>
                <a:cs typeface="Barlow SemiBold"/>
                <a:sym typeface="Barlow SemiBold"/>
              </a:defRPr>
            </a:lvl2pPr>
            <a:lvl3pPr lvl="2" rtl="0">
              <a:lnSpc>
                <a:spcPct val="90000"/>
              </a:lnSpc>
              <a:spcBef>
                <a:spcPts val="0"/>
              </a:spcBef>
              <a:spcAft>
                <a:spcPts val="0"/>
              </a:spcAft>
              <a:buClr>
                <a:schemeClr val="lt1"/>
              </a:buClr>
              <a:buSzPts val="3000"/>
              <a:buFont typeface="Barlow SemiBold"/>
              <a:buNone/>
              <a:defRPr sz="3000">
                <a:solidFill>
                  <a:schemeClr val="lt1"/>
                </a:solidFill>
                <a:latin typeface="Barlow SemiBold"/>
                <a:ea typeface="Barlow SemiBold"/>
                <a:cs typeface="Barlow SemiBold"/>
                <a:sym typeface="Barlow SemiBold"/>
              </a:defRPr>
            </a:lvl3pPr>
            <a:lvl4pPr lvl="3" rtl="0">
              <a:lnSpc>
                <a:spcPct val="90000"/>
              </a:lnSpc>
              <a:spcBef>
                <a:spcPts val="0"/>
              </a:spcBef>
              <a:spcAft>
                <a:spcPts val="0"/>
              </a:spcAft>
              <a:buClr>
                <a:schemeClr val="lt1"/>
              </a:buClr>
              <a:buSzPts val="3000"/>
              <a:buFont typeface="Barlow SemiBold"/>
              <a:buNone/>
              <a:defRPr sz="3000">
                <a:solidFill>
                  <a:schemeClr val="lt1"/>
                </a:solidFill>
                <a:latin typeface="Barlow SemiBold"/>
                <a:ea typeface="Barlow SemiBold"/>
                <a:cs typeface="Barlow SemiBold"/>
                <a:sym typeface="Barlow SemiBold"/>
              </a:defRPr>
            </a:lvl4pPr>
            <a:lvl5pPr lvl="4" rtl="0">
              <a:lnSpc>
                <a:spcPct val="90000"/>
              </a:lnSpc>
              <a:spcBef>
                <a:spcPts val="0"/>
              </a:spcBef>
              <a:spcAft>
                <a:spcPts val="0"/>
              </a:spcAft>
              <a:buClr>
                <a:schemeClr val="lt1"/>
              </a:buClr>
              <a:buSzPts val="3000"/>
              <a:buFont typeface="Barlow SemiBold"/>
              <a:buNone/>
              <a:defRPr sz="3000">
                <a:solidFill>
                  <a:schemeClr val="lt1"/>
                </a:solidFill>
                <a:latin typeface="Barlow SemiBold"/>
                <a:ea typeface="Barlow SemiBold"/>
                <a:cs typeface="Barlow SemiBold"/>
                <a:sym typeface="Barlow SemiBold"/>
              </a:defRPr>
            </a:lvl5pPr>
            <a:lvl6pPr lvl="5" rtl="0">
              <a:lnSpc>
                <a:spcPct val="90000"/>
              </a:lnSpc>
              <a:spcBef>
                <a:spcPts val="0"/>
              </a:spcBef>
              <a:spcAft>
                <a:spcPts val="0"/>
              </a:spcAft>
              <a:buClr>
                <a:schemeClr val="lt1"/>
              </a:buClr>
              <a:buSzPts val="3000"/>
              <a:buFont typeface="Barlow SemiBold"/>
              <a:buNone/>
              <a:defRPr sz="3000">
                <a:solidFill>
                  <a:schemeClr val="lt1"/>
                </a:solidFill>
                <a:latin typeface="Barlow SemiBold"/>
                <a:ea typeface="Barlow SemiBold"/>
                <a:cs typeface="Barlow SemiBold"/>
                <a:sym typeface="Barlow SemiBold"/>
              </a:defRPr>
            </a:lvl6pPr>
            <a:lvl7pPr lvl="6" rtl="0">
              <a:lnSpc>
                <a:spcPct val="90000"/>
              </a:lnSpc>
              <a:spcBef>
                <a:spcPts val="0"/>
              </a:spcBef>
              <a:spcAft>
                <a:spcPts val="0"/>
              </a:spcAft>
              <a:buClr>
                <a:schemeClr val="lt1"/>
              </a:buClr>
              <a:buSzPts val="3000"/>
              <a:buFont typeface="Barlow SemiBold"/>
              <a:buNone/>
              <a:defRPr sz="3000">
                <a:solidFill>
                  <a:schemeClr val="lt1"/>
                </a:solidFill>
                <a:latin typeface="Barlow SemiBold"/>
                <a:ea typeface="Barlow SemiBold"/>
                <a:cs typeface="Barlow SemiBold"/>
                <a:sym typeface="Barlow SemiBold"/>
              </a:defRPr>
            </a:lvl7pPr>
            <a:lvl8pPr lvl="7" rtl="0">
              <a:lnSpc>
                <a:spcPct val="90000"/>
              </a:lnSpc>
              <a:spcBef>
                <a:spcPts val="0"/>
              </a:spcBef>
              <a:spcAft>
                <a:spcPts val="0"/>
              </a:spcAft>
              <a:buClr>
                <a:schemeClr val="lt1"/>
              </a:buClr>
              <a:buSzPts val="3000"/>
              <a:buFont typeface="Barlow SemiBold"/>
              <a:buNone/>
              <a:defRPr sz="3000">
                <a:solidFill>
                  <a:schemeClr val="lt1"/>
                </a:solidFill>
                <a:latin typeface="Barlow SemiBold"/>
                <a:ea typeface="Barlow SemiBold"/>
                <a:cs typeface="Barlow SemiBold"/>
                <a:sym typeface="Barlow SemiBold"/>
              </a:defRPr>
            </a:lvl8pPr>
            <a:lvl9pPr lvl="8" rtl="0">
              <a:lnSpc>
                <a:spcPct val="90000"/>
              </a:lnSpc>
              <a:spcBef>
                <a:spcPts val="0"/>
              </a:spcBef>
              <a:spcAft>
                <a:spcPts val="0"/>
              </a:spcAft>
              <a:buClr>
                <a:schemeClr val="lt1"/>
              </a:buClr>
              <a:buSzPts val="3000"/>
              <a:buFont typeface="Barlow SemiBold"/>
              <a:buNone/>
              <a:defRPr sz="3000">
                <a:solidFill>
                  <a:schemeClr val="lt1"/>
                </a:solidFill>
                <a:latin typeface="Barlow SemiBold"/>
                <a:ea typeface="Barlow SemiBold"/>
                <a:cs typeface="Barlow SemiBold"/>
                <a:sym typeface="Barlow SemiBold"/>
              </a:defRPr>
            </a:lvl9pPr>
          </a:lstStyle>
          <a:p>
            <a:endParaRPr/>
          </a:p>
        </p:txBody>
      </p:sp>
      <p:sp>
        <p:nvSpPr>
          <p:cNvPr id="8" name="Google Shape;8;p1"/>
          <p:cNvSpPr txBox="1">
            <a:spLocks noGrp="1"/>
          </p:cNvSpPr>
          <p:nvPr>
            <p:ph type="body" idx="1"/>
          </p:nvPr>
        </p:nvSpPr>
        <p:spPr>
          <a:xfrm>
            <a:off x="614975" y="2273567"/>
            <a:ext cx="6757800" cy="3768800"/>
          </a:xfrm>
          <a:prstGeom prst="rect">
            <a:avLst/>
          </a:prstGeom>
          <a:noFill/>
          <a:ln>
            <a:noFill/>
          </a:ln>
        </p:spPr>
        <p:txBody>
          <a:bodyPr spcFirstLastPara="1" wrap="square" lIns="0" tIns="0" rIns="0" bIns="0" anchor="t" anchorCtr="0">
            <a:noAutofit/>
          </a:bodyPr>
          <a:lstStyle>
            <a:lvl1pPr marL="457200" lvl="0" indent="-381000" rtl="0">
              <a:spcBef>
                <a:spcPts val="600"/>
              </a:spcBef>
              <a:spcAft>
                <a:spcPts val="0"/>
              </a:spcAft>
              <a:buClr>
                <a:schemeClr val="accent1"/>
              </a:buClr>
              <a:buSzPts val="2400"/>
              <a:buFont typeface="Barlow Light"/>
              <a:buChar char="▸"/>
              <a:defRPr sz="2400">
                <a:solidFill>
                  <a:schemeClr val="dk1"/>
                </a:solidFill>
                <a:latin typeface="Barlow Light"/>
                <a:ea typeface="Barlow Light"/>
                <a:cs typeface="Barlow Light"/>
                <a:sym typeface="Barlow Light"/>
              </a:defRPr>
            </a:lvl1pPr>
            <a:lvl2pPr marL="914400" lvl="1" indent="-381000" rtl="0">
              <a:spcBef>
                <a:spcPts val="0"/>
              </a:spcBef>
              <a:spcAft>
                <a:spcPts val="0"/>
              </a:spcAft>
              <a:buClr>
                <a:schemeClr val="dk2"/>
              </a:buClr>
              <a:buSzPts val="2400"/>
              <a:buFont typeface="Barlow Light"/>
              <a:buChar char="▹"/>
              <a:defRPr sz="2400">
                <a:solidFill>
                  <a:schemeClr val="dk1"/>
                </a:solidFill>
                <a:latin typeface="Barlow Light"/>
                <a:ea typeface="Barlow Light"/>
                <a:cs typeface="Barlow Light"/>
                <a:sym typeface="Barlow Light"/>
              </a:defRPr>
            </a:lvl2pPr>
            <a:lvl3pPr marL="1371600" lvl="2" indent="-381000" rtl="0">
              <a:spcBef>
                <a:spcPts val="0"/>
              </a:spcBef>
              <a:spcAft>
                <a:spcPts val="0"/>
              </a:spcAft>
              <a:buClr>
                <a:schemeClr val="dk2"/>
              </a:buClr>
              <a:buSzPts val="2400"/>
              <a:buFont typeface="Barlow Light"/>
              <a:buChar char="■"/>
              <a:defRPr sz="2400">
                <a:solidFill>
                  <a:schemeClr val="dk1"/>
                </a:solidFill>
                <a:latin typeface="Barlow Light"/>
                <a:ea typeface="Barlow Light"/>
                <a:cs typeface="Barlow Light"/>
                <a:sym typeface="Barlow Light"/>
              </a:defRPr>
            </a:lvl3pPr>
            <a:lvl4pPr marL="1828800" lvl="3" indent="-381000" rtl="0">
              <a:spcBef>
                <a:spcPts val="0"/>
              </a:spcBef>
              <a:spcAft>
                <a:spcPts val="0"/>
              </a:spcAft>
              <a:buClr>
                <a:schemeClr val="dk2"/>
              </a:buClr>
              <a:buSzPts val="2400"/>
              <a:buFont typeface="Barlow Light"/>
              <a:buChar char="●"/>
              <a:defRPr sz="2400">
                <a:solidFill>
                  <a:schemeClr val="dk1"/>
                </a:solidFill>
                <a:latin typeface="Barlow Light"/>
                <a:ea typeface="Barlow Light"/>
                <a:cs typeface="Barlow Light"/>
                <a:sym typeface="Barlow Light"/>
              </a:defRPr>
            </a:lvl4pPr>
            <a:lvl5pPr marL="2286000" lvl="4" indent="-381000" rtl="0">
              <a:spcBef>
                <a:spcPts val="0"/>
              </a:spcBef>
              <a:spcAft>
                <a:spcPts val="0"/>
              </a:spcAft>
              <a:buClr>
                <a:schemeClr val="dk2"/>
              </a:buClr>
              <a:buSzPts val="2400"/>
              <a:buFont typeface="Barlow Light"/>
              <a:buChar char="○"/>
              <a:defRPr sz="2400">
                <a:solidFill>
                  <a:schemeClr val="dk1"/>
                </a:solidFill>
                <a:latin typeface="Barlow Light"/>
                <a:ea typeface="Barlow Light"/>
                <a:cs typeface="Barlow Light"/>
                <a:sym typeface="Barlow Light"/>
              </a:defRPr>
            </a:lvl5pPr>
            <a:lvl6pPr marL="2743200" lvl="5" indent="-381000" rtl="0">
              <a:spcBef>
                <a:spcPts val="0"/>
              </a:spcBef>
              <a:spcAft>
                <a:spcPts val="0"/>
              </a:spcAft>
              <a:buClr>
                <a:schemeClr val="dk2"/>
              </a:buClr>
              <a:buSzPts val="2400"/>
              <a:buFont typeface="Barlow Light"/>
              <a:buChar char="■"/>
              <a:defRPr sz="2400">
                <a:solidFill>
                  <a:schemeClr val="dk1"/>
                </a:solidFill>
                <a:latin typeface="Barlow Light"/>
                <a:ea typeface="Barlow Light"/>
                <a:cs typeface="Barlow Light"/>
                <a:sym typeface="Barlow Light"/>
              </a:defRPr>
            </a:lvl6pPr>
            <a:lvl7pPr marL="3200400" lvl="6" indent="-381000" rtl="0">
              <a:spcBef>
                <a:spcPts val="0"/>
              </a:spcBef>
              <a:spcAft>
                <a:spcPts val="0"/>
              </a:spcAft>
              <a:buClr>
                <a:schemeClr val="dk2"/>
              </a:buClr>
              <a:buSzPts val="2400"/>
              <a:buFont typeface="Barlow Light"/>
              <a:buChar char="●"/>
              <a:defRPr sz="2400">
                <a:solidFill>
                  <a:schemeClr val="dk1"/>
                </a:solidFill>
                <a:latin typeface="Barlow Light"/>
                <a:ea typeface="Barlow Light"/>
                <a:cs typeface="Barlow Light"/>
                <a:sym typeface="Barlow Light"/>
              </a:defRPr>
            </a:lvl7pPr>
            <a:lvl8pPr marL="3657600" lvl="7" indent="-381000" rtl="0">
              <a:spcBef>
                <a:spcPts val="0"/>
              </a:spcBef>
              <a:spcAft>
                <a:spcPts val="0"/>
              </a:spcAft>
              <a:buClr>
                <a:schemeClr val="dk2"/>
              </a:buClr>
              <a:buSzPts val="2400"/>
              <a:buFont typeface="Barlow Light"/>
              <a:buChar char="○"/>
              <a:defRPr sz="2400">
                <a:solidFill>
                  <a:schemeClr val="dk1"/>
                </a:solidFill>
                <a:latin typeface="Barlow Light"/>
                <a:ea typeface="Barlow Light"/>
                <a:cs typeface="Barlow Light"/>
                <a:sym typeface="Barlow Light"/>
              </a:defRPr>
            </a:lvl8pPr>
            <a:lvl9pPr marL="4114800" lvl="8" indent="-381000" rtl="0">
              <a:spcBef>
                <a:spcPts val="0"/>
              </a:spcBef>
              <a:spcAft>
                <a:spcPts val="0"/>
              </a:spcAft>
              <a:buClr>
                <a:schemeClr val="dk2"/>
              </a:buClr>
              <a:buSzPts val="2400"/>
              <a:buFont typeface="Barlow Light"/>
              <a:buChar char="■"/>
              <a:defRPr sz="2400">
                <a:solidFill>
                  <a:schemeClr val="dk1"/>
                </a:solidFill>
                <a:latin typeface="Barlow Light"/>
                <a:ea typeface="Barlow Light"/>
                <a:cs typeface="Barlow Light"/>
                <a:sym typeface="Barlow Light"/>
              </a:defRPr>
            </a:lvl9pPr>
          </a:lstStyle>
          <a:p>
            <a:endParaRPr/>
          </a:p>
        </p:txBody>
      </p:sp>
    </p:spTree>
    <p:extLst>
      <p:ext uri="{BB962C8B-B14F-4D97-AF65-F5344CB8AC3E}">
        <p14:creationId xmlns:p14="http://schemas.microsoft.com/office/powerpoint/2010/main" val="367779952"/>
      </p:ext>
    </p:extLst>
  </p:cSld>
  <p:clrMap bg1="lt1" tx1="dk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hyperlink" Target="https://www.acsm.org/" TargetMode="External"/><Relationship Id="rId7" Type="http://schemas.openxmlformats.org/officeDocument/2006/relationships/hyperlink" Target="https://www.nhs.uk/mental-health/feelings-symptoms-behaviours/behaviours/eating-disorders/overview/?fbclid=IwAR3cZEsZoVZmOSmXspI2OFJC5XADheSK2n81dqskzMBZPGC2BRxlKekcM80" TargetMode="External"/><Relationship Id="rId2" Type="http://schemas.openxmlformats.org/officeDocument/2006/relationships/notesSlide" Target="../notesSlides/notesSlide23.xml"/><Relationship Id="rId1" Type="http://schemas.openxmlformats.org/officeDocument/2006/relationships/slideLayout" Target="../slideLayouts/slideLayout4.xml"/><Relationship Id="rId6" Type="http://schemas.openxmlformats.org/officeDocument/2006/relationships/hyperlink" Target="https://www.healthline.com/nutrition/common-eating-disorders?fbclid=IwAR3nu2RVjMwC02h8gOXVcjmaUyWYZT6BIZSGeIEp6lFGOFS_MLb5jd6KHeE#causes" TargetMode="External"/><Relationship Id="rId5" Type="http://schemas.openxmlformats.org/officeDocument/2006/relationships/hyperlink" Target="https://www.mayoclinic.org/diseases-conditions/eating-disorders/symptoms-causes/syc-20353603" TargetMode="External"/><Relationship Id="rId4" Type="http://schemas.openxmlformats.org/officeDocument/2006/relationships/hyperlink" Target="https://www.deanfreedlandermd.com/eating-disorders?fbclid=IwAR0wkSAJMVHkMeWfRmhM7i5M1L9qljKxnU4Myf9779nDdsuXP2Oui05Ntk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8" name="Google Shape;158;p13"/>
          <p:cNvSpPr txBox="1">
            <a:spLocks noGrp="1"/>
          </p:cNvSpPr>
          <p:nvPr>
            <p:ph type="ctrTitle"/>
          </p:nvPr>
        </p:nvSpPr>
        <p:spPr>
          <a:xfrm>
            <a:off x="467544" y="4267200"/>
            <a:ext cx="6552728" cy="1295400"/>
          </a:xfrm>
          <a:prstGeom prst="rect">
            <a:avLst/>
          </a:prstGeom>
        </p:spPr>
        <p:txBody>
          <a:bodyPr spcFirstLastPara="1" wrap="square" lIns="0" tIns="0" rIns="0" bIns="0" anchor="ctr" anchorCtr="0">
            <a:noAutofit/>
          </a:bodyPr>
          <a:lstStyle/>
          <a:p>
            <a:pPr lvl="0" algn="ctr"/>
            <a:br>
              <a:rPr lang="en" sz="2400" dirty="0">
                <a:solidFill>
                  <a:schemeClr val="accent1"/>
                </a:solidFill>
              </a:rPr>
            </a:br>
            <a:r>
              <a:rPr lang="pt-PT" sz="2800" dirty="0"/>
              <a:t>Terapia de exercícios no tratamento de </a:t>
            </a:r>
            <a:r>
              <a:rPr lang="pt-PT" sz="2800" dirty="0" err="1"/>
              <a:t>TAs</a:t>
            </a:r>
            <a:r>
              <a:rPr lang="pt-PT" sz="2800" dirty="0"/>
              <a:t> – princípio FITT</a:t>
            </a:r>
            <a:br>
              <a:rPr lang="sr-Latn-RS" sz="2800" dirty="0"/>
            </a:br>
            <a:br>
              <a:rPr lang="it-IT" sz="1800" dirty="0"/>
            </a:br>
            <a:r>
              <a:rPr lang="it-IT" sz="1800" dirty="0"/>
              <a:t>Sanja Mazi</a:t>
            </a:r>
            <a:r>
              <a:rPr lang="sr-Latn-RS" sz="1800" dirty="0"/>
              <a:t>ć, Danka Sinadinović, Stevan Mijomanović, </a:t>
            </a:r>
            <a:br>
              <a:rPr lang="sr-Latn-RS" sz="1800" dirty="0"/>
            </a:br>
            <a:r>
              <a:rPr lang="sr-Latn-RS" sz="1800" dirty="0"/>
              <a:t>Irena Aleksić-Hajduković</a:t>
            </a:r>
            <a:endParaRPr sz="1800" dirty="0"/>
          </a:p>
        </p:txBody>
      </p:sp>
      <p:sp>
        <p:nvSpPr>
          <p:cNvPr id="3" name="Rectangle 2"/>
          <p:cNvSpPr/>
          <p:nvPr/>
        </p:nvSpPr>
        <p:spPr>
          <a:xfrm>
            <a:off x="683569" y="1765266"/>
            <a:ext cx="7644340" cy="1015663"/>
          </a:xfrm>
          <a:prstGeom prst="rect">
            <a:avLst/>
          </a:prstGeom>
        </p:spPr>
        <p:txBody>
          <a:bodyPr wrap="square">
            <a:spAutoFit/>
          </a:bodyPr>
          <a:lstStyle/>
          <a:p>
            <a:pPr>
              <a:buClr>
                <a:srgbClr val="000000"/>
              </a:buClr>
            </a:pPr>
            <a:r>
              <a:rPr lang="en" sz="6000" b="1" kern="0" dirty="0">
                <a:solidFill>
                  <a:srgbClr val="2170CC"/>
                </a:solidFill>
                <a:latin typeface="Arial"/>
                <a:cs typeface="Arial"/>
                <a:sym typeface="Arial"/>
              </a:rPr>
              <a:t>Connected 4 Health</a:t>
            </a:r>
            <a:endParaRPr lang="it-IT" sz="6000" kern="0" dirty="0">
              <a:solidFill>
                <a:srgbClr val="000000"/>
              </a:solidFill>
              <a:latin typeface="Arial"/>
              <a:cs typeface="Arial"/>
              <a:sym typeface="Arial"/>
            </a:endParaRPr>
          </a:p>
        </p:txBody>
      </p:sp>
    </p:spTree>
    <p:extLst>
      <p:ext uri="{BB962C8B-B14F-4D97-AF65-F5344CB8AC3E}">
        <p14:creationId xmlns:p14="http://schemas.microsoft.com/office/powerpoint/2010/main" val="1151433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287524" y="2144486"/>
            <a:ext cx="8568952" cy="4143176"/>
          </a:xfrm>
          <a:prstGeom prst="rect">
            <a:avLst/>
          </a:prstGeom>
        </p:spPr>
        <p:txBody>
          <a:bodyPr spcFirstLastPara="1" wrap="square" lIns="0" tIns="0" rIns="0" bIns="0" anchor="t" anchorCtr="0">
            <a:noAutofit/>
          </a:bodyPr>
          <a:lstStyle/>
          <a:p>
            <a:r>
              <a:rPr lang="pt-PT" sz="2000" dirty="0"/>
              <a:t>O transtorno de ruminação é a regurgitação repetida e persistente de alimentos depois de comer, mas não é devido a uma condição médica ou outro transtorno alimentar, como anorexia, bulimia ou transtorno de compulsão alimentar periódica. A comida é trazida de volta à boca sem náuseas ou engasgos, e a regurgitação pode não ser intencional. Às vezes, a comida regurgitada é mastigada novamente e engolida novamente ou cuspida.</a:t>
            </a:r>
          </a:p>
          <a:p>
            <a:r>
              <a:rPr lang="pt-PT" sz="2000" dirty="0"/>
              <a:t>O distúrbio pode resultar em desnutrição se a comida for cuspida ou se a pessoa comer muito menos para evitar o comportamento. A ocorrência de transtorno de ruminação pode ser mais comum na infância ou em pessoas com deficiência intelectual.</a:t>
            </a:r>
            <a:endParaRPr lang="en-US" sz="2000" dirty="0"/>
          </a:p>
          <a:p>
            <a:pPr marL="76200" indent="0">
              <a:buNone/>
            </a:pPr>
            <a:r>
              <a:rPr lang="en-US" sz="1600" dirty="0"/>
              <a:t>https://www.deanfreedlandermd.com/eating-disorders?fbclid=IwAR0wkSAJMVHkMeWfRmhM7i5M1L9qljKxnU4Myf9779nDdsuXP2Oui05Ntk0</a:t>
            </a:r>
          </a:p>
          <a:p>
            <a:endParaRPr lang="en-US" sz="2000" dirty="0"/>
          </a:p>
          <a:p>
            <a:pPr>
              <a:spcBef>
                <a:spcPts val="1000"/>
              </a:spcBef>
            </a:pPr>
            <a:endParaRPr sz="2000" dirty="0"/>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10</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en-US" b="1" dirty="0" err="1"/>
              <a:t>Transtorno</a:t>
            </a:r>
            <a:r>
              <a:rPr lang="en-US" b="1" dirty="0"/>
              <a:t> de </a:t>
            </a:r>
            <a:r>
              <a:rPr lang="en-US" b="1" dirty="0" err="1"/>
              <a:t>ruminação</a:t>
            </a:r>
            <a:endParaRPr lang="it-IT" dirty="0"/>
          </a:p>
        </p:txBody>
      </p:sp>
      <p:pic>
        <p:nvPicPr>
          <p:cNvPr id="9" name="Picture 2">
            <a:extLst>
              <a:ext uri="{FF2B5EF4-FFF2-40B4-BE49-F238E27FC236}">
                <a16:creationId xmlns:a16="http://schemas.microsoft.com/office/drawing/2014/main" id="{B4C017F4-FEE2-4799-95BB-2F0B0B950E3B}"/>
              </a:ext>
            </a:extLst>
          </p:cNvPr>
          <p:cNvPicPr>
            <a:picLocks noChangeAspect="1" noChangeArrowheads="1"/>
          </p:cNvPicPr>
          <p:nvPr/>
        </p:nvPicPr>
        <p:blipFill>
          <a:blip r:embed="rId3" cstate="print"/>
          <a:srcRect/>
          <a:stretch>
            <a:fillRect/>
          </a:stretch>
        </p:blipFill>
        <p:spPr bwMode="auto">
          <a:xfrm>
            <a:off x="8337692" y="1485915"/>
            <a:ext cx="693799" cy="647685"/>
          </a:xfrm>
          <a:prstGeom prst="rect">
            <a:avLst/>
          </a:prstGeom>
          <a:noFill/>
          <a:ln w="9525">
            <a:noFill/>
            <a:miter lim="800000"/>
            <a:headEnd/>
            <a:tailEnd/>
          </a:ln>
        </p:spPr>
      </p:pic>
    </p:spTree>
    <p:extLst>
      <p:ext uri="{BB962C8B-B14F-4D97-AF65-F5344CB8AC3E}">
        <p14:creationId xmlns:p14="http://schemas.microsoft.com/office/powerpoint/2010/main" val="2274633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381000" y="2438400"/>
            <a:ext cx="8568952" cy="4219376"/>
          </a:xfrm>
          <a:prstGeom prst="rect">
            <a:avLst/>
          </a:prstGeom>
        </p:spPr>
        <p:txBody>
          <a:bodyPr spcFirstLastPara="1" wrap="square" lIns="0" tIns="0" rIns="0" bIns="0" anchor="t" anchorCtr="0">
            <a:noAutofit/>
          </a:bodyPr>
          <a:lstStyle/>
          <a:p>
            <a:r>
              <a:rPr lang="pt-PT" sz="2000" dirty="0"/>
              <a:t>Esse distúrbio é caracterizado por não atender às suas necessidades nutricionais diárias mínimas porque você não tem interesse em comer; você evita alimentos com determinadas características sensoriais, como cor, textura, cheiro ou sabor; ou você está preocupado com as consequências de comer, como medo de engasgar. A comida não é evitada por medo de ganhar peso.</a:t>
            </a:r>
          </a:p>
          <a:p>
            <a:r>
              <a:rPr lang="pt-PT" sz="2000" dirty="0"/>
              <a:t>O distúrbio pode resultar em perda de peso significativa ou falha em ganhar peso na infância, bem como deficiências nutricionais que podem causar problemas de saúde.</a:t>
            </a:r>
          </a:p>
          <a:p>
            <a:endParaRPr lang="en-US" sz="2000" dirty="0"/>
          </a:p>
          <a:p>
            <a:pPr marL="76200" indent="0">
              <a:buNone/>
            </a:pPr>
            <a:r>
              <a:rPr lang="en-US" sz="1600" dirty="0"/>
              <a:t>https://www.deanfreedlandermd.com/eating-disorders?fbclid=IwAR0wkSAJMVHkMeWfRmhM7i5M1L9qljKxnU4Myf9779nDdsuXP2Oui05Ntk0</a:t>
            </a:r>
          </a:p>
          <a:p>
            <a:endParaRPr lang="en-US" sz="2000" dirty="0"/>
          </a:p>
          <a:p>
            <a:pPr>
              <a:spcBef>
                <a:spcPts val="1000"/>
              </a:spcBef>
            </a:pPr>
            <a:endParaRPr sz="2000" dirty="0"/>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11</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en-US" b="1" dirty="0" err="1"/>
              <a:t>Transtorno</a:t>
            </a:r>
            <a:r>
              <a:rPr lang="en-US" b="1" dirty="0"/>
              <a:t> </a:t>
            </a:r>
            <a:r>
              <a:rPr lang="en-US" b="1" dirty="0" err="1"/>
              <a:t>alimentar</a:t>
            </a:r>
            <a:r>
              <a:rPr lang="en-US" b="1" dirty="0"/>
              <a:t> </a:t>
            </a:r>
            <a:r>
              <a:rPr lang="en-US" b="1" dirty="0" err="1"/>
              <a:t>evitativo</a:t>
            </a:r>
            <a:r>
              <a:rPr lang="en-US" b="1" dirty="0"/>
              <a:t>/</a:t>
            </a:r>
            <a:r>
              <a:rPr lang="en-US" b="1" dirty="0" err="1"/>
              <a:t>restritivo</a:t>
            </a:r>
            <a:endParaRPr lang="it-IT" dirty="0"/>
          </a:p>
        </p:txBody>
      </p:sp>
      <p:pic>
        <p:nvPicPr>
          <p:cNvPr id="9" name="Picture 2">
            <a:extLst>
              <a:ext uri="{FF2B5EF4-FFF2-40B4-BE49-F238E27FC236}">
                <a16:creationId xmlns:a16="http://schemas.microsoft.com/office/drawing/2014/main" id="{4A3C40F1-FBF4-4A96-80BC-9EC537F235A4}"/>
              </a:ext>
            </a:extLst>
          </p:cNvPr>
          <p:cNvPicPr>
            <a:picLocks noChangeAspect="1" noChangeArrowheads="1"/>
          </p:cNvPicPr>
          <p:nvPr/>
        </p:nvPicPr>
        <p:blipFill>
          <a:blip r:embed="rId3" cstate="print"/>
          <a:srcRect/>
          <a:stretch>
            <a:fillRect/>
          </a:stretch>
        </p:blipFill>
        <p:spPr bwMode="auto">
          <a:xfrm>
            <a:off x="8337692" y="1485915"/>
            <a:ext cx="693799" cy="647685"/>
          </a:xfrm>
          <a:prstGeom prst="rect">
            <a:avLst/>
          </a:prstGeom>
          <a:noFill/>
          <a:ln w="9525">
            <a:noFill/>
            <a:miter lim="800000"/>
            <a:headEnd/>
            <a:tailEnd/>
          </a:ln>
        </p:spPr>
      </p:pic>
    </p:spTree>
    <p:extLst>
      <p:ext uri="{BB962C8B-B14F-4D97-AF65-F5344CB8AC3E}">
        <p14:creationId xmlns:p14="http://schemas.microsoft.com/office/powerpoint/2010/main" val="1622100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391886" y="2148767"/>
            <a:ext cx="8568952" cy="4219376"/>
          </a:xfrm>
          <a:prstGeom prst="rect">
            <a:avLst/>
          </a:prstGeom>
        </p:spPr>
        <p:txBody>
          <a:bodyPr spcFirstLastPara="1" wrap="square" lIns="0" tIns="0" rIns="0" bIns="0" anchor="t" anchorCtr="0">
            <a:noAutofit/>
          </a:bodyPr>
          <a:lstStyle/>
          <a:p>
            <a:r>
              <a:rPr lang="pt-PT" dirty="0"/>
              <a:t>Os distúrbios alimentares podem prejudicar o coração, o sistema digestivo, os ossos, os dentes e a boca e levar a outras doenças.</a:t>
            </a:r>
          </a:p>
          <a:p>
            <a:r>
              <a:rPr lang="pt-PT" dirty="0"/>
              <a:t>Complicações: Depressão e ansiedade, Pensamentos ou comportamento suicida, Problemas de crescimento e desenvolvimento, Problemas sociais e de relacionamento, Transtornos por uso de substâncias, Problemas de trabalho e escolares, Morte</a:t>
            </a:r>
          </a:p>
          <a:p>
            <a:endParaRPr lang="en-US" dirty="0"/>
          </a:p>
          <a:p>
            <a:pPr marL="76200" indent="0">
              <a:buNone/>
            </a:pPr>
            <a:r>
              <a:rPr lang="en-US" sz="1600" dirty="0"/>
              <a:t>https://www.deanfreedlandermd.com/eating-disorders?fbclid=IwAR0wkSAJMVHkMeWfRmhM7i5M1L9qljKxnU4Myf9779nDdsuXP2Oui05Ntk0</a:t>
            </a:r>
          </a:p>
          <a:p>
            <a:pPr>
              <a:spcBef>
                <a:spcPts val="1000"/>
              </a:spcBef>
            </a:pPr>
            <a:endParaRPr sz="2000" dirty="0"/>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12</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en-US" b="1" dirty="0" err="1"/>
              <a:t>Riscos</a:t>
            </a:r>
            <a:r>
              <a:rPr lang="en-US" b="1" dirty="0"/>
              <a:t> à </a:t>
            </a:r>
            <a:r>
              <a:rPr lang="en-US" b="1" dirty="0" err="1"/>
              <a:t>saúde</a:t>
            </a:r>
            <a:endParaRPr lang="it-IT" dirty="0"/>
          </a:p>
        </p:txBody>
      </p:sp>
    </p:spTree>
    <p:extLst>
      <p:ext uri="{BB962C8B-B14F-4D97-AF65-F5344CB8AC3E}">
        <p14:creationId xmlns:p14="http://schemas.microsoft.com/office/powerpoint/2010/main" val="1089367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395536" y="2562424"/>
            <a:ext cx="8568952" cy="3773776"/>
          </a:xfrm>
          <a:prstGeom prst="rect">
            <a:avLst/>
          </a:prstGeom>
        </p:spPr>
        <p:txBody>
          <a:bodyPr spcFirstLastPara="1" wrap="square" lIns="0" tIns="0" rIns="0" bIns="0" anchor="t" anchorCtr="0">
            <a:noAutofit/>
          </a:bodyPr>
          <a:lstStyle/>
          <a:p>
            <a:r>
              <a:rPr lang="pt-PT" dirty="0"/>
              <a:t>Qualquer um pode ter um distúrbio alimentar, mas os adolescentes entre 13 e 17 anos são mais afetados</a:t>
            </a:r>
            <a:endParaRPr lang="en-US" dirty="0"/>
          </a:p>
          <a:p>
            <a:pPr marL="76200" indent="0">
              <a:buNone/>
            </a:pPr>
            <a:r>
              <a:rPr lang="en-US" sz="1600" dirty="0"/>
              <a:t>https://www.nhs.uk/mental-health/feelings-symptoms-behaviours/behaviours/eating-disorders/overview/?fbclid=IwAR3cZEsZoVZmOSmXspI2OFJC5XADheSK2n81dqskzMBZPGC2BRxlKekcM80</a:t>
            </a:r>
          </a:p>
          <a:p>
            <a:r>
              <a:rPr lang="en-US" sz="2000" dirty="0"/>
              <a:t>AN </a:t>
            </a:r>
            <a:r>
              <a:rPr lang="en-US" sz="2000" dirty="0" err="1"/>
              <a:t>afeta</a:t>
            </a:r>
            <a:r>
              <a:rPr lang="en-US" sz="2000" dirty="0"/>
              <a:t> </a:t>
            </a:r>
            <a:r>
              <a:rPr lang="en-US" sz="2000" dirty="0" err="1"/>
              <a:t>cerca</a:t>
            </a:r>
            <a:r>
              <a:rPr lang="en-US" sz="2000" dirty="0"/>
              <a:t> de 0.5% </a:t>
            </a:r>
            <a:r>
              <a:rPr lang="pt-PT" sz="2000" dirty="0"/>
              <a:t>das mulheres jovens nas culturas ocidentais</a:t>
            </a:r>
            <a:endParaRPr lang="en-US" sz="2000" dirty="0"/>
          </a:p>
          <a:p>
            <a:r>
              <a:rPr lang="en-US" sz="2000" dirty="0"/>
              <a:t>BN </a:t>
            </a:r>
            <a:r>
              <a:rPr lang="en-US" sz="2000" dirty="0" err="1"/>
              <a:t>afeta</a:t>
            </a:r>
            <a:r>
              <a:rPr lang="en-US" sz="2000" dirty="0"/>
              <a:t> </a:t>
            </a:r>
            <a:r>
              <a:rPr lang="en-US" sz="2000" dirty="0" err="1"/>
              <a:t>cerca</a:t>
            </a:r>
            <a:r>
              <a:rPr lang="en-US" sz="2000" dirty="0"/>
              <a:t> de 2% </a:t>
            </a:r>
            <a:r>
              <a:rPr lang="pt-PT" sz="2000" dirty="0"/>
              <a:t>das mulheres jovens nas culturas ocidentais</a:t>
            </a:r>
            <a:endParaRPr lang="en-US" sz="2000" dirty="0"/>
          </a:p>
          <a:p>
            <a:r>
              <a:rPr lang="pt-PT" sz="2000" dirty="0"/>
              <a:t>A prevalência dos distúrbios em homens é cerca de um décimo daquela em mulheres</a:t>
            </a:r>
            <a:endParaRPr lang="en-US" sz="2000" dirty="0"/>
          </a:p>
          <a:p>
            <a:pPr marL="76200" indent="0">
              <a:buNone/>
            </a:pPr>
            <a:r>
              <a:rPr lang="en-US" sz="1600" dirty="0"/>
              <a:t>Hsu, L.G. ,1996</a:t>
            </a:r>
          </a:p>
          <a:p>
            <a:pPr>
              <a:spcBef>
                <a:spcPts val="1000"/>
              </a:spcBef>
            </a:pPr>
            <a:endParaRPr sz="2000" dirty="0"/>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13</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en-US" b="1" dirty="0" err="1"/>
              <a:t>Epidemiologia</a:t>
            </a:r>
            <a:endParaRPr lang="it-IT" dirty="0"/>
          </a:p>
        </p:txBody>
      </p:sp>
    </p:spTree>
    <p:extLst>
      <p:ext uri="{BB962C8B-B14F-4D97-AF65-F5344CB8AC3E}">
        <p14:creationId xmlns:p14="http://schemas.microsoft.com/office/powerpoint/2010/main" val="36658113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381000" y="2389877"/>
            <a:ext cx="8568952" cy="3588959"/>
          </a:xfrm>
          <a:prstGeom prst="rect">
            <a:avLst/>
          </a:prstGeom>
        </p:spPr>
        <p:txBody>
          <a:bodyPr spcFirstLastPara="1" wrap="square" lIns="0" tIns="0" rIns="0" bIns="0" anchor="t" anchorCtr="0">
            <a:noAutofit/>
          </a:bodyPr>
          <a:lstStyle/>
          <a:p>
            <a:r>
              <a:rPr lang="pt-PT" dirty="0"/>
              <a:t>Geralmente, os pacientes estão abaixo do peso.</a:t>
            </a:r>
          </a:p>
          <a:p>
            <a:r>
              <a:rPr lang="pt-PT" dirty="0"/>
              <a:t>Esteja alerta para padrões alimentares e crenças que podem sinalizar um comportamento não saudável, bem como a pressão dos colegas que podem desencadear distúrbios alimentares.</a:t>
            </a:r>
          </a:p>
          <a:p>
            <a:r>
              <a:rPr lang="pt-PT" dirty="0"/>
              <a:t>Os </a:t>
            </a:r>
            <a:r>
              <a:rPr lang="pt-PT" dirty="0" err="1"/>
              <a:t>red</a:t>
            </a:r>
            <a:r>
              <a:rPr lang="pt-PT" dirty="0"/>
              <a:t> </a:t>
            </a:r>
            <a:r>
              <a:rPr lang="pt-PT" dirty="0" err="1"/>
              <a:t>flags</a:t>
            </a:r>
            <a:r>
              <a:rPr lang="pt-PT" dirty="0"/>
              <a:t> que podem indicar um transtorno alimentar também incluem exercícios excessivos.</a:t>
            </a:r>
          </a:p>
          <a:p>
            <a:pPr marL="76200" indent="0">
              <a:buNone/>
            </a:pPr>
            <a:r>
              <a:rPr lang="sr-Latn-RS" sz="1600" dirty="0"/>
              <a:t>https://www.deanfreedlandermd.com/eating-disorders?fbclid=IwAR0wkSAJMVHkMeWfRmhM7i5M1L9qljKxnU4Myf9779nDdsuXP2Oui05Ntk0</a:t>
            </a:r>
            <a:endParaRPr sz="1600" dirty="0"/>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14</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en-US" b="1" dirty="0" err="1"/>
              <a:t>Esteja</a:t>
            </a:r>
            <a:r>
              <a:rPr lang="en-US" b="1" dirty="0"/>
              <a:t> </a:t>
            </a:r>
            <a:r>
              <a:rPr lang="en-US" b="1" dirty="0" err="1"/>
              <a:t>ciente</a:t>
            </a:r>
            <a:endParaRPr lang="it-IT" dirty="0"/>
          </a:p>
        </p:txBody>
      </p:sp>
    </p:spTree>
    <p:extLst>
      <p:ext uri="{BB962C8B-B14F-4D97-AF65-F5344CB8AC3E}">
        <p14:creationId xmlns:p14="http://schemas.microsoft.com/office/powerpoint/2010/main" val="10501351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402771" y="1974474"/>
            <a:ext cx="8568952" cy="3838376"/>
          </a:xfrm>
          <a:prstGeom prst="rect">
            <a:avLst/>
          </a:prstGeom>
        </p:spPr>
        <p:txBody>
          <a:bodyPr spcFirstLastPara="1" wrap="square" lIns="0" tIns="0" rIns="0" bIns="0" anchor="t" anchorCtr="0">
            <a:noAutofit/>
          </a:bodyPr>
          <a:lstStyle/>
          <a:p>
            <a:pPr>
              <a:spcBef>
                <a:spcPts val="0"/>
              </a:spcBef>
            </a:pPr>
            <a:r>
              <a:rPr lang="pt-PT" sz="2000" dirty="0"/>
              <a:t>Os planos de tratamento para transtornos alimentares são adaptados especificamente para cada pessoa e podem incluir uma combinação de várias terapias:</a:t>
            </a:r>
          </a:p>
          <a:p>
            <a:pPr lvl="1"/>
            <a:r>
              <a:rPr lang="pt-PT" sz="2000" dirty="0"/>
              <a:t>Aconselhamento nutricional</a:t>
            </a:r>
          </a:p>
          <a:p>
            <a:pPr lvl="1"/>
            <a:r>
              <a:rPr lang="pt-PT" sz="2000" dirty="0"/>
              <a:t>Psicoterapia</a:t>
            </a:r>
          </a:p>
          <a:p>
            <a:pPr lvl="1"/>
            <a:r>
              <a:rPr lang="pt-PT" sz="2000" dirty="0"/>
              <a:t>Medicamentos </a:t>
            </a:r>
            <a:endParaRPr lang="en-US" sz="2000" dirty="0"/>
          </a:p>
          <a:p>
            <a:pPr marL="533400" lvl="1" indent="0">
              <a:buNone/>
            </a:pPr>
            <a:r>
              <a:rPr lang="en-US" sz="1600" dirty="0"/>
              <a:t>https://www.healthline.com/nutrition/common-eating-disorders?fbclid=IwAR3nu2RVjMwC02h8gOXVcjmaUyWYZT6BIZSGeIEp6lFGOFS_MLb5jd6KHeE#do-you-have-one</a:t>
            </a:r>
          </a:p>
          <a:p>
            <a:pPr marL="533400" lvl="1" indent="0">
              <a:buNone/>
            </a:pPr>
            <a:endParaRPr lang="en-US" dirty="0"/>
          </a:p>
          <a:p>
            <a:pPr>
              <a:spcBef>
                <a:spcPts val="0"/>
              </a:spcBef>
            </a:pPr>
            <a:r>
              <a:rPr lang="pt-PT" sz="2000" dirty="0"/>
              <a:t>Com tratamento, a maioria das pessoas pode se recuperar de um distúrbio alimentar.</a:t>
            </a:r>
            <a:endParaRPr lang="en-US" sz="2000" dirty="0"/>
          </a:p>
          <a:p>
            <a:pPr marL="76200" indent="0">
              <a:spcBef>
                <a:spcPts val="0"/>
              </a:spcBef>
              <a:buNone/>
            </a:pPr>
            <a:r>
              <a:rPr lang="en-US" sz="1600" dirty="0"/>
              <a:t>https://www.nhs.uk/mental-health/feelings-symptoms-behaviours/behaviours/eating-disorders/overview/?fbclid=IwAR3cZEsZoVZmOSmXspI2OFJC5XADheSK2n81dqskzMBZPGC2BRxlKekcM80</a:t>
            </a:r>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15</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en-US" b="1" dirty="0" err="1"/>
              <a:t>Tratamento</a:t>
            </a:r>
            <a:endParaRPr lang="it-IT" dirty="0"/>
          </a:p>
        </p:txBody>
      </p:sp>
    </p:spTree>
    <p:extLst>
      <p:ext uri="{BB962C8B-B14F-4D97-AF65-F5344CB8AC3E}">
        <p14:creationId xmlns:p14="http://schemas.microsoft.com/office/powerpoint/2010/main" val="28374513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395536" y="2562424"/>
            <a:ext cx="8568952" cy="3588959"/>
          </a:xfrm>
          <a:prstGeom prst="rect">
            <a:avLst/>
          </a:prstGeom>
        </p:spPr>
        <p:txBody>
          <a:bodyPr spcFirstLastPara="1" wrap="square" lIns="0" tIns="0" rIns="0" bIns="0" anchor="t" anchorCtr="0">
            <a:noAutofit/>
          </a:bodyPr>
          <a:lstStyle/>
          <a:p>
            <a:pPr algn="just"/>
            <a:r>
              <a:rPr lang="pt-PT" dirty="0"/>
              <a:t>Embora o exercício seja uma intervenção eficaz para muitos problemas de saúde psicológica, muitas vezes tem sido negligenciado como um potencial complemento ao tratamento de </a:t>
            </a:r>
            <a:r>
              <a:rPr lang="pt-PT" dirty="0" err="1"/>
              <a:t>TAs</a:t>
            </a:r>
            <a:r>
              <a:rPr lang="pt-PT" dirty="0"/>
              <a:t>.</a:t>
            </a:r>
            <a:r>
              <a:rPr lang="en-GB" b="0" i="0" dirty="0">
                <a:solidFill>
                  <a:srgbClr val="212121"/>
                </a:solidFill>
                <a:effectLst/>
                <a:latin typeface="Cambria" panose="02040503050406030204" pitchFamily="18" charset="0"/>
              </a:rPr>
              <a:t>		       </a:t>
            </a:r>
            <a:r>
              <a:rPr lang="en-GB" sz="1800" dirty="0"/>
              <a:t>(Cook et al., 2016)</a:t>
            </a:r>
            <a:endParaRPr lang="en-GB" dirty="0"/>
          </a:p>
          <a:p>
            <a:r>
              <a:rPr lang="pt-PT" dirty="0"/>
              <a:t>Intervenções que incorporam exercícios acompanhados de perto e com suporte nutricional podem ser saudáveis para indivíduos com </a:t>
            </a:r>
            <a:r>
              <a:rPr lang="pt-PT" dirty="0" err="1"/>
              <a:t>TAs</a:t>
            </a:r>
            <a:r>
              <a:rPr lang="pt-PT" dirty="0"/>
              <a:t>. </a:t>
            </a:r>
            <a:r>
              <a:rPr lang="en-US" sz="1800" dirty="0"/>
              <a:t>(Quesnel et al., 2020)</a:t>
            </a:r>
          </a:p>
          <a:p>
            <a:pPr marL="76200" indent="0" algn="r">
              <a:buNone/>
            </a:pPr>
            <a:endParaRPr lang="en-US" sz="1800" dirty="0"/>
          </a:p>
          <a:p>
            <a:r>
              <a:rPr lang="en-US" sz="1800" dirty="0"/>
              <a:t>Based on a qualitative study of expert opinions, Quesnel et al. 2020 offer specific recommendations for exercise therapy in treating EDs following the FITT principle.</a:t>
            </a:r>
          </a:p>
          <a:p>
            <a:pPr marL="76200" indent="0">
              <a:buNone/>
            </a:pPr>
            <a:endParaRPr lang="en-US" sz="1800" dirty="0"/>
          </a:p>
          <a:p>
            <a:pPr marL="76200" indent="0" algn="r">
              <a:buNone/>
            </a:pPr>
            <a:endParaRPr lang="en-US" sz="1800" dirty="0"/>
          </a:p>
          <a:p>
            <a:pPr marL="76200" indent="0" algn="r">
              <a:buNone/>
            </a:pPr>
            <a:endParaRPr lang="en-US" sz="1800" dirty="0"/>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16</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pt-PT" b="1" dirty="0"/>
              <a:t>Terapia de exercícios no tratamento de </a:t>
            </a:r>
            <a:r>
              <a:rPr lang="pt-PT" b="1" dirty="0" err="1"/>
              <a:t>TAs</a:t>
            </a:r>
            <a:endParaRPr lang="it-IT" dirty="0"/>
          </a:p>
        </p:txBody>
      </p:sp>
    </p:spTree>
    <p:extLst>
      <p:ext uri="{BB962C8B-B14F-4D97-AF65-F5344CB8AC3E}">
        <p14:creationId xmlns:p14="http://schemas.microsoft.com/office/powerpoint/2010/main" val="29963831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17</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en-US" b="1" dirty="0" err="1"/>
              <a:t>Tratamento</a:t>
            </a:r>
            <a:endParaRPr lang="it-IT" dirty="0"/>
          </a:p>
        </p:txBody>
      </p:sp>
      <p:sp>
        <p:nvSpPr>
          <p:cNvPr id="5" name="Text Placeholder 8">
            <a:extLst>
              <a:ext uri="{FF2B5EF4-FFF2-40B4-BE49-F238E27FC236}">
                <a16:creationId xmlns:a16="http://schemas.microsoft.com/office/drawing/2014/main" id="{C7616037-4811-978C-11E4-F51925918F9E}"/>
              </a:ext>
            </a:extLst>
          </p:cNvPr>
          <p:cNvSpPr txBox="1">
            <a:spLocks/>
          </p:cNvSpPr>
          <p:nvPr/>
        </p:nvSpPr>
        <p:spPr>
          <a:xfrm>
            <a:off x="767375" y="2425967"/>
            <a:ext cx="6757800" cy="3768800"/>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600"/>
              </a:spcBef>
              <a:spcAft>
                <a:spcPts val="0"/>
              </a:spcAft>
              <a:buClr>
                <a:schemeClr val="accent1"/>
              </a:buClr>
              <a:buSzPts val="2400"/>
              <a:buFont typeface="Barlow Light"/>
              <a:buChar char="▸"/>
              <a:defRPr sz="2400" b="0" i="0" u="none" strike="noStrike" cap="none">
                <a:solidFill>
                  <a:schemeClr val="dk1"/>
                </a:solidFill>
                <a:latin typeface="Barlow Light"/>
                <a:ea typeface="Barlow Light"/>
                <a:cs typeface="Barlow Light"/>
                <a:sym typeface="Barlow Light"/>
              </a:defRPr>
            </a:lvl1pPr>
            <a:lvl2pPr marL="914400" marR="0" lvl="1" indent="-381000" algn="l" rtl="0">
              <a:lnSpc>
                <a:spcPct val="100000"/>
              </a:lnSpc>
              <a:spcBef>
                <a:spcPts val="0"/>
              </a:spcBef>
              <a:spcAft>
                <a:spcPts val="0"/>
              </a:spcAft>
              <a:buClr>
                <a:schemeClr val="dk2"/>
              </a:buClr>
              <a:buSzPts val="2400"/>
              <a:buFont typeface="Barlow Light"/>
              <a:buChar char="▹"/>
              <a:defRPr sz="2400" b="0" i="0" u="none" strike="noStrike" cap="none">
                <a:solidFill>
                  <a:schemeClr val="dk1"/>
                </a:solidFill>
                <a:latin typeface="Barlow Light"/>
                <a:ea typeface="Barlow Light"/>
                <a:cs typeface="Barlow Light"/>
                <a:sym typeface="Barlow Light"/>
              </a:defRPr>
            </a:lvl2pPr>
            <a:lvl3pPr marL="1371600" marR="0" lvl="2" indent="-381000" algn="l" rtl="0">
              <a:lnSpc>
                <a:spcPct val="100000"/>
              </a:lnSpc>
              <a:spcBef>
                <a:spcPts val="0"/>
              </a:spcBef>
              <a:spcAft>
                <a:spcPts val="0"/>
              </a:spcAft>
              <a:buClr>
                <a:schemeClr val="dk2"/>
              </a:buClr>
              <a:buSzPts val="2400"/>
              <a:buFont typeface="Barlow Light"/>
              <a:buChar char="■"/>
              <a:defRPr sz="2400" b="0" i="0" u="none" strike="noStrike" cap="none">
                <a:solidFill>
                  <a:schemeClr val="dk1"/>
                </a:solidFill>
                <a:latin typeface="Barlow Light"/>
                <a:ea typeface="Barlow Light"/>
                <a:cs typeface="Barlow Light"/>
                <a:sym typeface="Barlow Light"/>
              </a:defRPr>
            </a:lvl3pPr>
            <a:lvl4pPr marL="1828800" marR="0" lvl="3" indent="-381000" algn="l" rtl="0">
              <a:lnSpc>
                <a:spcPct val="100000"/>
              </a:lnSpc>
              <a:spcBef>
                <a:spcPts val="0"/>
              </a:spcBef>
              <a:spcAft>
                <a:spcPts val="0"/>
              </a:spcAft>
              <a:buClr>
                <a:schemeClr val="dk2"/>
              </a:buClr>
              <a:buSzPts val="2400"/>
              <a:buFont typeface="Barlow Light"/>
              <a:buChar char="●"/>
              <a:defRPr sz="2400" b="0" i="0" u="none" strike="noStrike" cap="none">
                <a:solidFill>
                  <a:schemeClr val="dk1"/>
                </a:solidFill>
                <a:latin typeface="Barlow Light"/>
                <a:ea typeface="Barlow Light"/>
                <a:cs typeface="Barlow Light"/>
                <a:sym typeface="Barlow Light"/>
              </a:defRPr>
            </a:lvl4pPr>
            <a:lvl5pPr marL="2286000" marR="0" lvl="4" indent="-381000" algn="l" rtl="0">
              <a:lnSpc>
                <a:spcPct val="100000"/>
              </a:lnSpc>
              <a:spcBef>
                <a:spcPts val="0"/>
              </a:spcBef>
              <a:spcAft>
                <a:spcPts val="0"/>
              </a:spcAft>
              <a:buClr>
                <a:schemeClr val="dk2"/>
              </a:buClr>
              <a:buSzPts val="2400"/>
              <a:buFont typeface="Barlow Light"/>
              <a:buChar char="○"/>
              <a:defRPr sz="2400" b="0" i="0" u="none" strike="noStrike" cap="none">
                <a:solidFill>
                  <a:schemeClr val="dk1"/>
                </a:solidFill>
                <a:latin typeface="Barlow Light"/>
                <a:ea typeface="Barlow Light"/>
                <a:cs typeface="Barlow Light"/>
                <a:sym typeface="Barlow Light"/>
              </a:defRPr>
            </a:lvl5pPr>
            <a:lvl6pPr marL="2743200" marR="0" lvl="5" indent="-381000" algn="l" rtl="0">
              <a:lnSpc>
                <a:spcPct val="100000"/>
              </a:lnSpc>
              <a:spcBef>
                <a:spcPts val="0"/>
              </a:spcBef>
              <a:spcAft>
                <a:spcPts val="0"/>
              </a:spcAft>
              <a:buClr>
                <a:schemeClr val="dk2"/>
              </a:buClr>
              <a:buSzPts val="2400"/>
              <a:buFont typeface="Barlow Light"/>
              <a:buChar char="■"/>
              <a:defRPr sz="2400" b="0" i="0" u="none" strike="noStrike" cap="none">
                <a:solidFill>
                  <a:schemeClr val="dk1"/>
                </a:solidFill>
                <a:latin typeface="Barlow Light"/>
                <a:ea typeface="Barlow Light"/>
                <a:cs typeface="Barlow Light"/>
                <a:sym typeface="Barlow Light"/>
              </a:defRPr>
            </a:lvl6pPr>
            <a:lvl7pPr marL="3200400" marR="0" lvl="6" indent="-381000" algn="l" rtl="0">
              <a:lnSpc>
                <a:spcPct val="100000"/>
              </a:lnSpc>
              <a:spcBef>
                <a:spcPts val="0"/>
              </a:spcBef>
              <a:spcAft>
                <a:spcPts val="0"/>
              </a:spcAft>
              <a:buClr>
                <a:schemeClr val="dk2"/>
              </a:buClr>
              <a:buSzPts val="2400"/>
              <a:buFont typeface="Barlow Light"/>
              <a:buChar char="●"/>
              <a:defRPr sz="2400" b="0" i="0" u="none" strike="noStrike" cap="none">
                <a:solidFill>
                  <a:schemeClr val="dk1"/>
                </a:solidFill>
                <a:latin typeface="Barlow Light"/>
                <a:ea typeface="Barlow Light"/>
                <a:cs typeface="Barlow Light"/>
                <a:sym typeface="Barlow Light"/>
              </a:defRPr>
            </a:lvl7pPr>
            <a:lvl8pPr marL="3657600" marR="0" lvl="7" indent="-381000" algn="l" rtl="0">
              <a:lnSpc>
                <a:spcPct val="100000"/>
              </a:lnSpc>
              <a:spcBef>
                <a:spcPts val="0"/>
              </a:spcBef>
              <a:spcAft>
                <a:spcPts val="0"/>
              </a:spcAft>
              <a:buClr>
                <a:schemeClr val="dk2"/>
              </a:buClr>
              <a:buSzPts val="2400"/>
              <a:buFont typeface="Barlow Light"/>
              <a:buChar char="○"/>
              <a:defRPr sz="2400" b="0" i="0" u="none" strike="noStrike" cap="none">
                <a:solidFill>
                  <a:schemeClr val="dk1"/>
                </a:solidFill>
                <a:latin typeface="Barlow Light"/>
                <a:ea typeface="Barlow Light"/>
                <a:cs typeface="Barlow Light"/>
                <a:sym typeface="Barlow Light"/>
              </a:defRPr>
            </a:lvl8pPr>
            <a:lvl9pPr marL="4114800" marR="0" lvl="8" indent="-381000" algn="l" rtl="0">
              <a:lnSpc>
                <a:spcPct val="100000"/>
              </a:lnSpc>
              <a:spcBef>
                <a:spcPts val="0"/>
              </a:spcBef>
              <a:spcAft>
                <a:spcPts val="0"/>
              </a:spcAft>
              <a:buClr>
                <a:schemeClr val="dk2"/>
              </a:buClr>
              <a:buSzPts val="2400"/>
              <a:buFont typeface="Barlow Light"/>
              <a:buChar char="■"/>
              <a:defRPr sz="2400" b="0" i="0" u="none" strike="noStrike" cap="none">
                <a:solidFill>
                  <a:schemeClr val="dk1"/>
                </a:solidFill>
                <a:latin typeface="Barlow Light"/>
                <a:ea typeface="Barlow Light"/>
                <a:cs typeface="Barlow Light"/>
                <a:sym typeface="Barlow Light"/>
              </a:defRPr>
            </a:lvl9pPr>
          </a:lstStyle>
          <a:p>
            <a:pPr lvl="1">
              <a:lnSpc>
                <a:spcPct val="150000"/>
              </a:lnSpc>
              <a:buClr>
                <a:srgbClr val="C00000"/>
              </a:buClr>
            </a:pPr>
            <a:r>
              <a:rPr lang="en-US" altLang="en-US" sz="4000" b="1" kern="0" dirty="0">
                <a:solidFill>
                  <a:srgbClr val="C00000"/>
                </a:solidFill>
              </a:rPr>
              <a:t>F</a:t>
            </a:r>
            <a:r>
              <a:rPr lang="en-US" altLang="en-US" sz="3200" b="1" kern="0" dirty="0"/>
              <a:t> </a:t>
            </a:r>
            <a:r>
              <a:rPr lang="en-US" altLang="en-US" sz="3200" b="1" kern="0" dirty="0" err="1"/>
              <a:t>Frequência</a:t>
            </a:r>
            <a:endParaRPr lang="en-US" altLang="en-US" sz="3200" i="1" kern="0" dirty="0"/>
          </a:p>
          <a:p>
            <a:pPr lvl="1">
              <a:lnSpc>
                <a:spcPct val="150000"/>
              </a:lnSpc>
              <a:buClr>
                <a:srgbClr val="C00000"/>
              </a:buClr>
            </a:pPr>
            <a:r>
              <a:rPr lang="en-US" altLang="en-US" sz="4000" b="1" kern="0" dirty="0">
                <a:solidFill>
                  <a:srgbClr val="C00000"/>
                </a:solidFill>
              </a:rPr>
              <a:t>I</a:t>
            </a:r>
            <a:r>
              <a:rPr lang="en-US" altLang="en-US" sz="3200" b="1" kern="0" dirty="0">
                <a:solidFill>
                  <a:srgbClr val="C00000"/>
                </a:solidFill>
              </a:rPr>
              <a:t> </a:t>
            </a:r>
            <a:r>
              <a:rPr lang="en-US" altLang="en-US" sz="3200" b="1" kern="0" dirty="0" err="1"/>
              <a:t>Intensidade</a:t>
            </a:r>
            <a:endParaRPr lang="en-US" altLang="en-US" sz="3200" i="1" kern="0" dirty="0"/>
          </a:p>
          <a:p>
            <a:pPr lvl="1">
              <a:lnSpc>
                <a:spcPct val="150000"/>
              </a:lnSpc>
              <a:buClr>
                <a:srgbClr val="C00000"/>
              </a:buClr>
            </a:pPr>
            <a:r>
              <a:rPr lang="en-US" altLang="en-US" sz="4000" b="1" kern="0" dirty="0">
                <a:solidFill>
                  <a:srgbClr val="C00000"/>
                </a:solidFill>
              </a:rPr>
              <a:t>T</a:t>
            </a:r>
            <a:r>
              <a:rPr lang="en-US" altLang="en-US" sz="3200" b="1" kern="0" dirty="0">
                <a:solidFill>
                  <a:srgbClr val="C00000"/>
                </a:solidFill>
              </a:rPr>
              <a:t> </a:t>
            </a:r>
            <a:r>
              <a:rPr lang="en-US" altLang="en-US" sz="3200" b="1" kern="0" dirty="0"/>
              <a:t>Tempo</a:t>
            </a:r>
            <a:endParaRPr lang="en-US" altLang="en-US" sz="3200" i="1" kern="0" dirty="0"/>
          </a:p>
          <a:p>
            <a:pPr lvl="1">
              <a:lnSpc>
                <a:spcPct val="150000"/>
              </a:lnSpc>
              <a:buClr>
                <a:srgbClr val="C00000"/>
              </a:buClr>
            </a:pPr>
            <a:r>
              <a:rPr lang="en-US" altLang="en-US" sz="4000" b="1" kern="0" dirty="0">
                <a:solidFill>
                  <a:srgbClr val="C00000"/>
                </a:solidFill>
              </a:rPr>
              <a:t>T </a:t>
            </a:r>
            <a:r>
              <a:rPr lang="en-US" altLang="en-US" sz="3200" b="1" kern="0" dirty="0"/>
              <a:t>Tipo</a:t>
            </a:r>
          </a:p>
        </p:txBody>
      </p:sp>
      <p:pic>
        <p:nvPicPr>
          <p:cNvPr id="6" name="Picture 2">
            <a:extLst>
              <a:ext uri="{FF2B5EF4-FFF2-40B4-BE49-F238E27FC236}">
                <a16:creationId xmlns:a16="http://schemas.microsoft.com/office/drawing/2014/main" id="{095EF11E-8E1A-1F1B-B7ED-93DC074D5048}"/>
              </a:ext>
            </a:extLst>
          </p:cNvPr>
          <p:cNvPicPr>
            <a:picLocks noChangeAspect="1" noChangeArrowheads="1"/>
          </p:cNvPicPr>
          <p:nvPr/>
        </p:nvPicPr>
        <p:blipFill>
          <a:blip r:embed="rId3" cstate="print"/>
          <a:srcRect/>
          <a:stretch>
            <a:fillRect/>
          </a:stretch>
        </p:blipFill>
        <p:spPr bwMode="auto">
          <a:xfrm>
            <a:off x="4572000" y="2997200"/>
            <a:ext cx="3671888" cy="3132138"/>
          </a:xfrm>
          <a:prstGeom prst="rect">
            <a:avLst/>
          </a:prstGeom>
          <a:noFill/>
          <a:ln w="9525">
            <a:noFill/>
            <a:miter lim="800000"/>
            <a:headEnd/>
            <a:tailEnd/>
          </a:ln>
        </p:spPr>
      </p:pic>
      <p:pic>
        <p:nvPicPr>
          <p:cNvPr id="7" name="Picture 4" descr="acsmlogo3">
            <a:extLst>
              <a:ext uri="{FF2B5EF4-FFF2-40B4-BE49-F238E27FC236}">
                <a16:creationId xmlns:a16="http://schemas.microsoft.com/office/drawing/2014/main" id="{F0D25E33-04CF-270A-88EB-6D0AAEB0F623}"/>
              </a:ext>
            </a:extLst>
          </p:cNvPr>
          <p:cNvPicPr>
            <a:picLocks noChangeAspect="1" noChangeArrowheads="1"/>
          </p:cNvPicPr>
          <p:nvPr/>
        </p:nvPicPr>
        <p:blipFill>
          <a:blip r:embed="rId4" cstate="print"/>
          <a:srcRect/>
          <a:stretch>
            <a:fillRect/>
          </a:stretch>
        </p:blipFill>
        <p:spPr bwMode="auto">
          <a:xfrm>
            <a:off x="7239000" y="1981200"/>
            <a:ext cx="1598612" cy="1471342"/>
          </a:xfrm>
          <a:prstGeom prst="rect">
            <a:avLst/>
          </a:prstGeom>
          <a:noFill/>
          <a:ln w="9525">
            <a:noFill/>
            <a:miter lim="800000"/>
            <a:headEnd/>
            <a:tailEnd/>
          </a:ln>
        </p:spPr>
      </p:pic>
    </p:spTree>
    <p:extLst>
      <p:ext uri="{BB962C8B-B14F-4D97-AF65-F5344CB8AC3E}">
        <p14:creationId xmlns:p14="http://schemas.microsoft.com/office/powerpoint/2010/main" val="4723035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395536" y="2562424"/>
            <a:ext cx="8568952" cy="3588959"/>
          </a:xfrm>
          <a:prstGeom prst="rect">
            <a:avLst/>
          </a:prstGeom>
        </p:spPr>
        <p:txBody>
          <a:bodyPr spcFirstLastPara="1" wrap="square" lIns="0" tIns="0" rIns="0" bIns="0" anchor="t" anchorCtr="0">
            <a:noAutofit/>
          </a:bodyPr>
          <a:lstStyle/>
          <a:p>
            <a:r>
              <a:rPr lang="pt-PT" dirty="0"/>
              <a:t>A terapia de exercícios pode começar com apenas uma sessão por semana e progredir para até 5-6 dias (sessões) por semana</a:t>
            </a:r>
          </a:p>
          <a:p>
            <a:r>
              <a:rPr lang="pt-PT" dirty="0"/>
              <a:t>Monitoramento médico (por exemplo, eletrólitos)</a:t>
            </a:r>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18</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en-US" b="1" dirty="0" err="1"/>
              <a:t>Frequência</a:t>
            </a:r>
            <a:endParaRPr lang="it-IT" dirty="0"/>
          </a:p>
        </p:txBody>
      </p:sp>
    </p:spTree>
    <p:extLst>
      <p:ext uri="{BB962C8B-B14F-4D97-AF65-F5344CB8AC3E}">
        <p14:creationId xmlns:p14="http://schemas.microsoft.com/office/powerpoint/2010/main" val="41760912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395536" y="2562424"/>
            <a:ext cx="8568952" cy="3588959"/>
          </a:xfrm>
          <a:prstGeom prst="rect">
            <a:avLst/>
          </a:prstGeom>
        </p:spPr>
        <p:txBody>
          <a:bodyPr spcFirstLastPara="1" wrap="square" lIns="0" tIns="0" rIns="0" bIns="0" anchor="t" anchorCtr="0">
            <a:noAutofit/>
          </a:bodyPr>
          <a:lstStyle/>
          <a:p>
            <a:r>
              <a:rPr lang="pt-PT" dirty="0"/>
              <a:t>Individual, como eles estão se sentindo sobre isso</a:t>
            </a:r>
          </a:p>
          <a:p>
            <a:r>
              <a:rPr lang="pt-PT" dirty="0"/>
              <a:t>Progresso de leve (ou seja, capaz de continuar uma conversa) para moderado (ou seja, respirando pesadamente)</a:t>
            </a:r>
          </a:p>
          <a:p>
            <a:r>
              <a:rPr lang="pt-PT" dirty="0"/>
              <a:t>Exercício de resistência - a intensidade tem que ser suficiente para ajudá-los a recuperar a perda muscular</a:t>
            </a:r>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19</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en-US" b="1" dirty="0" err="1"/>
              <a:t>Intensidade</a:t>
            </a:r>
            <a:endParaRPr lang="it-IT" dirty="0"/>
          </a:p>
        </p:txBody>
      </p:sp>
    </p:spTree>
    <p:extLst>
      <p:ext uri="{BB962C8B-B14F-4D97-AF65-F5344CB8AC3E}">
        <p14:creationId xmlns:p14="http://schemas.microsoft.com/office/powerpoint/2010/main" val="2959665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14"/>
          <p:cNvSpPr txBox="1">
            <a:spLocks noGrp="1"/>
          </p:cNvSpPr>
          <p:nvPr>
            <p:ph type="title"/>
          </p:nvPr>
        </p:nvSpPr>
        <p:spPr>
          <a:xfrm>
            <a:off x="614975" y="1066800"/>
            <a:ext cx="6757800" cy="919500"/>
          </a:xfrm>
          <a:prstGeom prst="rect">
            <a:avLst/>
          </a:prstGeom>
        </p:spPr>
        <p:txBody>
          <a:bodyPr spcFirstLastPara="1" wrap="square" lIns="0" tIns="0" rIns="0" bIns="0" anchor="ctr" anchorCtr="0">
            <a:noAutofit/>
          </a:bodyPr>
          <a:lstStyle/>
          <a:p>
            <a:pPr marL="139700"/>
            <a:r>
              <a:rPr lang="en-US" sz="2000" dirty="0">
                <a:solidFill>
                  <a:schemeClr val="bg1"/>
                </a:solidFill>
                <a:latin typeface="Barlow SemiBold" panose="020B0604020202020204" charset="0"/>
                <a:cs typeface="Calibri" panose="020F0502020204030204" pitchFamily="34" charset="0"/>
              </a:rPr>
              <a:t>Project Number: 2021-1-RO01- KA220-HED-38B739A3</a:t>
            </a:r>
          </a:p>
        </p:txBody>
      </p:sp>
      <p:sp>
        <p:nvSpPr>
          <p:cNvPr id="166" name="Google Shape;166;p14"/>
          <p:cNvSpPr txBox="1">
            <a:spLocks noGrp="1"/>
          </p:cNvSpPr>
          <p:nvPr>
            <p:ph type="body" idx="2"/>
          </p:nvPr>
        </p:nvSpPr>
        <p:spPr>
          <a:xfrm>
            <a:off x="395537" y="4437112"/>
            <a:ext cx="7996145" cy="576000"/>
          </a:xfrm>
          <a:prstGeom prst="rect">
            <a:avLst/>
          </a:prstGeom>
        </p:spPr>
        <p:txBody>
          <a:bodyPr spcFirstLastPara="1" wrap="square" lIns="0" tIns="0" rIns="0" bIns="0" anchor="t" anchorCtr="0">
            <a:noAutofit/>
          </a:bodyPr>
          <a:lstStyle/>
          <a:p>
            <a:pPr marL="139700" indent="0" algn="ctr">
              <a:buNone/>
            </a:pPr>
            <a:r>
              <a:rPr lang="en-US" sz="1400" dirty="0">
                <a:solidFill>
                  <a:schemeClr val="tx1"/>
                </a:solidFill>
                <a:latin typeface="Barlow SemiBold" panose="020B0604020202020204" charset="0"/>
                <a:cs typeface="Calibri" panose="020F0502020204030204" pitchFamily="34" charset="0"/>
              </a:rPr>
              <a:t>The European Commission's support for the production of this presentation does not constitute an endorsement of the contents, which reflect the views only of the authors, and the Commission cannot be held responsible for any use which may be made of the information contained therein.</a:t>
            </a:r>
          </a:p>
          <a:p>
            <a:pPr marL="0" indent="0">
              <a:spcBef>
                <a:spcPts val="0"/>
              </a:spcBef>
              <a:buClr>
                <a:schemeClr val="dk1"/>
              </a:buClr>
              <a:buSzPts val="1100"/>
              <a:buNone/>
            </a:pPr>
            <a:endParaRPr sz="1400" dirty="0">
              <a:solidFill>
                <a:schemeClr val="accent2"/>
              </a:solidFill>
            </a:endParaRPr>
          </a:p>
          <a:p>
            <a:pPr marL="0" indent="0">
              <a:spcBef>
                <a:spcPts val="0"/>
              </a:spcBef>
              <a:buNone/>
            </a:pPr>
            <a:endParaRPr sz="1400" dirty="0">
              <a:solidFill>
                <a:schemeClr val="accent2"/>
              </a:solidFill>
            </a:endParaRPr>
          </a:p>
        </p:txBody>
      </p:sp>
      <p:sp>
        <p:nvSpPr>
          <p:cNvPr id="167" name="Google Shape;167;p14"/>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2</a:t>
            </a:fld>
            <a:endParaRPr kern="0">
              <a:solidFill>
                <a:srgbClr val="748394"/>
              </a:solidFill>
            </a:endParaRPr>
          </a:p>
        </p:txBody>
      </p:sp>
      <p:grpSp>
        <p:nvGrpSpPr>
          <p:cNvPr id="168" name="Google Shape;168;p14"/>
          <p:cNvGrpSpPr/>
          <p:nvPr/>
        </p:nvGrpSpPr>
        <p:grpSpPr>
          <a:xfrm>
            <a:off x="8391682" y="609600"/>
            <a:ext cx="450753" cy="450708"/>
            <a:chOff x="3277794" y="2969995"/>
            <a:chExt cx="457200" cy="457200"/>
          </a:xfrm>
        </p:grpSpPr>
        <p:sp>
          <p:nvSpPr>
            <p:cNvPr id="169" name="Google Shape;169;p14"/>
            <p:cNvSpPr/>
            <p:nvPr/>
          </p:nvSpPr>
          <p:spPr>
            <a:xfrm>
              <a:off x="3277794" y="2969995"/>
              <a:ext cx="457200" cy="171450"/>
            </a:xfrm>
            <a:custGeom>
              <a:avLst/>
              <a:gdLst/>
              <a:ahLst/>
              <a:cxnLst/>
              <a:rect l="l" t="t" r="r" b="b"/>
              <a:pathLst>
                <a:path w="457200" h="171450" extrusionOk="0">
                  <a:moveTo>
                    <a:pt x="19050" y="104775"/>
                  </a:moveTo>
                  <a:lnTo>
                    <a:pt x="40005" y="104775"/>
                  </a:lnTo>
                  <a:cubicBezTo>
                    <a:pt x="48578" y="142875"/>
                    <a:pt x="82868" y="171450"/>
                    <a:pt x="123825" y="171450"/>
                  </a:cubicBezTo>
                  <a:cubicBezTo>
                    <a:pt x="164783" y="171450"/>
                    <a:pt x="199073" y="142875"/>
                    <a:pt x="207645" y="104775"/>
                  </a:cubicBezTo>
                  <a:lnTo>
                    <a:pt x="250508" y="104775"/>
                  </a:lnTo>
                  <a:cubicBezTo>
                    <a:pt x="259080" y="142875"/>
                    <a:pt x="293370" y="171450"/>
                    <a:pt x="334328" y="171450"/>
                  </a:cubicBezTo>
                  <a:cubicBezTo>
                    <a:pt x="375285" y="171450"/>
                    <a:pt x="409575" y="142875"/>
                    <a:pt x="418148" y="104775"/>
                  </a:cubicBezTo>
                  <a:lnTo>
                    <a:pt x="438150" y="104775"/>
                  </a:lnTo>
                  <a:cubicBezTo>
                    <a:pt x="448628" y="104775"/>
                    <a:pt x="457200" y="96203"/>
                    <a:pt x="457200" y="85725"/>
                  </a:cubicBezTo>
                  <a:cubicBezTo>
                    <a:pt x="457200" y="75248"/>
                    <a:pt x="448628" y="66675"/>
                    <a:pt x="438150" y="66675"/>
                  </a:cubicBezTo>
                  <a:lnTo>
                    <a:pt x="417195" y="66675"/>
                  </a:lnTo>
                  <a:cubicBezTo>
                    <a:pt x="408623" y="28575"/>
                    <a:pt x="374333" y="0"/>
                    <a:pt x="333375" y="0"/>
                  </a:cubicBezTo>
                  <a:cubicBezTo>
                    <a:pt x="292418" y="0"/>
                    <a:pt x="258128" y="28575"/>
                    <a:pt x="249555" y="66675"/>
                  </a:cubicBezTo>
                  <a:lnTo>
                    <a:pt x="206693" y="66675"/>
                  </a:lnTo>
                  <a:cubicBezTo>
                    <a:pt x="198120" y="28575"/>
                    <a:pt x="163830" y="0"/>
                    <a:pt x="122873" y="0"/>
                  </a:cubicBezTo>
                  <a:cubicBezTo>
                    <a:pt x="81915" y="0"/>
                    <a:pt x="48578" y="28575"/>
                    <a:pt x="40005" y="66675"/>
                  </a:cubicBezTo>
                  <a:lnTo>
                    <a:pt x="19050" y="66675"/>
                  </a:lnTo>
                  <a:cubicBezTo>
                    <a:pt x="8573" y="66675"/>
                    <a:pt x="0" y="75248"/>
                    <a:pt x="0" y="85725"/>
                  </a:cubicBezTo>
                  <a:cubicBezTo>
                    <a:pt x="0" y="96203"/>
                    <a:pt x="8573" y="104775"/>
                    <a:pt x="19050" y="104775"/>
                  </a:cubicBezTo>
                  <a:close/>
                  <a:moveTo>
                    <a:pt x="289560" y="66675"/>
                  </a:moveTo>
                  <a:cubicBezTo>
                    <a:pt x="297180" y="49530"/>
                    <a:pt x="314325" y="38100"/>
                    <a:pt x="333375" y="38100"/>
                  </a:cubicBezTo>
                  <a:cubicBezTo>
                    <a:pt x="352425" y="38100"/>
                    <a:pt x="369570" y="49530"/>
                    <a:pt x="377190" y="66675"/>
                  </a:cubicBezTo>
                  <a:cubicBezTo>
                    <a:pt x="379095" y="72390"/>
                    <a:pt x="381000" y="79058"/>
                    <a:pt x="381000" y="85725"/>
                  </a:cubicBezTo>
                  <a:cubicBezTo>
                    <a:pt x="381000" y="92393"/>
                    <a:pt x="379095" y="99060"/>
                    <a:pt x="377190" y="104775"/>
                  </a:cubicBezTo>
                  <a:cubicBezTo>
                    <a:pt x="369570" y="121920"/>
                    <a:pt x="353378" y="133350"/>
                    <a:pt x="333375" y="133350"/>
                  </a:cubicBezTo>
                  <a:cubicBezTo>
                    <a:pt x="313373" y="133350"/>
                    <a:pt x="297180" y="121920"/>
                    <a:pt x="289560" y="104775"/>
                  </a:cubicBezTo>
                  <a:cubicBezTo>
                    <a:pt x="287655" y="99060"/>
                    <a:pt x="285750" y="92393"/>
                    <a:pt x="285750" y="85725"/>
                  </a:cubicBezTo>
                  <a:cubicBezTo>
                    <a:pt x="285750" y="79058"/>
                    <a:pt x="287655" y="72390"/>
                    <a:pt x="289560" y="66675"/>
                  </a:cubicBezTo>
                  <a:close/>
                  <a:moveTo>
                    <a:pt x="80010" y="66675"/>
                  </a:moveTo>
                  <a:cubicBezTo>
                    <a:pt x="87630" y="49530"/>
                    <a:pt x="104775" y="38100"/>
                    <a:pt x="123825" y="38100"/>
                  </a:cubicBezTo>
                  <a:cubicBezTo>
                    <a:pt x="142875" y="38100"/>
                    <a:pt x="160020" y="49530"/>
                    <a:pt x="167640" y="66675"/>
                  </a:cubicBezTo>
                  <a:cubicBezTo>
                    <a:pt x="169545" y="72390"/>
                    <a:pt x="171450" y="79058"/>
                    <a:pt x="171450" y="85725"/>
                  </a:cubicBezTo>
                  <a:cubicBezTo>
                    <a:pt x="171450" y="92393"/>
                    <a:pt x="169545" y="99060"/>
                    <a:pt x="167640" y="104775"/>
                  </a:cubicBezTo>
                  <a:cubicBezTo>
                    <a:pt x="160020" y="121920"/>
                    <a:pt x="143828" y="133350"/>
                    <a:pt x="123825" y="133350"/>
                  </a:cubicBezTo>
                  <a:cubicBezTo>
                    <a:pt x="103823" y="133350"/>
                    <a:pt x="87630" y="121920"/>
                    <a:pt x="80010" y="104775"/>
                  </a:cubicBezTo>
                  <a:cubicBezTo>
                    <a:pt x="78105" y="99060"/>
                    <a:pt x="76200" y="92393"/>
                    <a:pt x="76200" y="85725"/>
                  </a:cubicBezTo>
                  <a:cubicBezTo>
                    <a:pt x="76200" y="79058"/>
                    <a:pt x="78105" y="72390"/>
                    <a:pt x="80010" y="66675"/>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000000"/>
                </a:solidFill>
                <a:latin typeface="Calibri"/>
                <a:ea typeface="Calibri"/>
                <a:cs typeface="Calibri"/>
                <a:sym typeface="Calibri"/>
              </a:endParaRPr>
            </a:p>
          </p:txBody>
        </p:sp>
        <p:sp>
          <p:nvSpPr>
            <p:cNvPr id="170" name="Google Shape;170;p14"/>
            <p:cNvSpPr/>
            <p:nvPr/>
          </p:nvSpPr>
          <p:spPr>
            <a:xfrm>
              <a:off x="3430194" y="3189070"/>
              <a:ext cx="304800" cy="238125"/>
            </a:xfrm>
            <a:custGeom>
              <a:avLst/>
              <a:gdLst/>
              <a:ahLst/>
              <a:cxnLst/>
              <a:rect l="l" t="t" r="r" b="b"/>
              <a:pathLst>
                <a:path w="304800" h="238125" extrusionOk="0">
                  <a:moveTo>
                    <a:pt x="295275" y="0"/>
                  </a:moveTo>
                  <a:lnTo>
                    <a:pt x="9525" y="0"/>
                  </a:lnTo>
                  <a:cubicBezTo>
                    <a:pt x="4763" y="0"/>
                    <a:pt x="0" y="4763"/>
                    <a:pt x="0" y="9525"/>
                  </a:cubicBezTo>
                  <a:lnTo>
                    <a:pt x="0" y="47625"/>
                  </a:lnTo>
                  <a:lnTo>
                    <a:pt x="142875" y="47625"/>
                  </a:lnTo>
                  <a:cubicBezTo>
                    <a:pt x="159068" y="47625"/>
                    <a:pt x="171450" y="60007"/>
                    <a:pt x="171450" y="76200"/>
                  </a:cubicBezTo>
                  <a:lnTo>
                    <a:pt x="171450" y="238125"/>
                  </a:lnTo>
                  <a:lnTo>
                    <a:pt x="304800" y="238125"/>
                  </a:lnTo>
                  <a:lnTo>
                    <a:pt x="304800" y="9525"/>
                  </a:lnTo>
                  <a:cubicBezTo>
                    <a:pt x="304800" y="4763"/>
                    <a:pt x="300038" y="0"/>
                    <a:pt x="295275" y="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000000"/>
                </a:solidFill>
                <a:latin typeface="Calibri"/>
                <a:ea typeface="Calibri"/>
                <a:cs typeface="Calibri"/>
                <a:sym typeface="Calibri"/>
              </a:endParaRPr>
            </a:p>
          </p:txBody>
        </p:sp>
        <p:sp>
          <p:nvSpPr>
            <p:cNvPr id="171" name="Google Shape;171;p14"/>
            <p:cNvSpPr/>
            <p:nvPr/>
          </p:nvSpPr>
          <p:spPr>
            <a:xfrm>
              <a:off x="3277794" y="3255745"/>
              <a:ext cx="304800" cy="171450"/>
            </a:xfrm>
            <a:custGeom>
              <a:avLst/>
              <a:gdLst/>
              <a:ahLst/>
              <a:cxnLst/>
              <a:rect l="l" t="t" r="r" b="b"/>
              <a:pathLst>
                <a:path w="304800" h="171450" extrusionOk="0">
                  <a:moveTo>
                    <a:pt x="285750" y="0"/>
                  </a:moveTo>
                  <a:lnTo>
                    <a:pt x="19050" y="0"/>
                  </a:lnTo>
                  <a:cubicBezTo>
                    <a:pt x="8573" y="0"/>
                    <a:pt x="0" y="8572"/>
                    <a:pt x="0" y="19050"/>
                  </a:cubicBezTo>
                  <a:lnTo>
                    <a:pt x="0" y="170498"/>
                  </a:lnTo>
                  <a:cubicBezTo>
                    <a:pt x="0" y="170498"/>
                    <a:pt x="0" y="170498"/>
                    <a:pt x="953" y="171450"/>
                  </a:cubicBezTo>
                  <a:lnTo>
                    <a:pt x="304800" y="171450"/>
                  </a:lnTo>
                  <a:lnTo>
                    <a:pt x="304800" y="171450"/>
                  </a:lnTo>
                  <a:lnTo>
                    <a:pt x="304800" y="19050"/>
                  </a:lnTo>
                  <a:cubicBezTo>
                    <a:pt x="304800" y="8572"/>
                    <a:pt x="296228" y="0"/>
                    <a:pt x="285750" y="0"/>
                  </a:cubicBezTo>
                  <a:close/>
                  <a:moveTo>
                    <a:pt x="242888" y="142875"/>
                  </a:moveTo>
                  <a:lnTo>
                    <a:pt x="61913" y="142875"/>
                  </a:lnTo>
                  <a:cubicBezTo>
                    <a:pt x="54293" y="142875"/>
                    <a:pt x="47625" y="136208"/>
                    <a:pt x="47625" y="128588"/>
                  </a:cubicBezTo>
                  <a:cubicBezTo>
                    <a:pt x="47625" y="120968"/>
                    <a:pt x="54293" y="114300"/>
                    <a:pt x="61913" y="114300"/>
                  </a:cubicBezTo>
                  <a:lnTo>
                    <a:pt x="242888" y="114300"/>
                  </a:lnTo>
                  <a:cubicBezTo>
                    <a:pt x="250508" y="114300"/>
                    <a:pt x="257175" y="120968"/>
                    <a:pt x="257175" y="128588"/>
                  </a:cubicBezTo>
                  <a:cubicBezTo>
                    <a:pt x="257175" y="136208"/>
                    <a:pt x="250508" y="142875"/>
                    <a:pt x="242888" y="142875"/>
                  </a:cubicBezTo>
                  <a:close/>
                  <a:moveTo>
                    <a:pt x="242888" y="85725"/>
                  </a:moveTo>
                  <a:lnTo>
                    <a:pt x="61913" y="85725"/>
                  </a:lnTo>
                  <a:cubicBezTo>
                    <a:pt x="54293" y="85725"/>
                    <a:pt x="47625" y="79057"/>
                    <a:pt x="47625" y="71438"/>
                  </a:cubicBezTo>
                  <a:cubicBezTo>
                    <a:pt x="47625" y="63818"/>
                    <a:pt x="54293" y="57150"/>
                    <a:pt x="61913" y="57150"/>
                  </a:cubicBezTo>
                  <a:lnTo>
                    <a:pt x="242888" y="57150"/>
                  </a:lnTo>
                  <a:cubicBezTo>
                    <a:pt x="250508" y="57150"/>
                    <a:pt x="257175" y="63818"/>
                    <a:pt x="257175" y="71438"/>
                  </a:cubicBezTo>
                  <a:cubicBezTo>
                    <a:pt x="257175" y="79057"/>
                    <a:pt x="250508" y="85725"/>
                    <a:pt x="242888" y="85725"/>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000000"/>
                </a:solidFill>
                <a:latin typeface="Calibri"/>
                <a:ea typeface="Calibri"/>
                <a:cs typeface="Calibri"/>
                <a:sym typeface="Calibri"/>
              </a:endParaRPr>
            </a:p>
          </p:txBody>
        </p:sp>
      </p:grpSp>
      <p:pic>
        <p:nvPicPr>
          <p:cNvPr id="1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3" y="2564904"/>
            <a:ext cx="7543875" cy="1582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581760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395536" y="2562424"/>
            <a:ext cx="8568952" cy="3588959"/>
          </a:xfrm>
          <a:prstGeom prst="rect">
            <a:avLst/>
          </a:prstGeom>
        </p:spPr>
        <p:txBody>
          <a:bodyPr spcFirstLastPara="1" wrap="square" lIns="0" tIns="0" rIns="0" bIns="0" anchor="t" anchorCtr="0">
            <a:noAutofit/>
          </a:bodyPr>
          <a:lstStyle/>
          <a:p>
            <a:r>
              <a:rPr lang="en-GB" dirty="0" err="1"/>
              <a:t>Protocolo</a:t>
            </a:r>
            <a:r>
              <a:rPr lang="en-GB" dirty="0"/>
              <a:t> </a:t>
            </a:r>
            <a:r>
              <a:rPr lang="en-GB" dirty="0" err="1"/>
              <a:t>graduado</a:t>
            </a:r>
            <a:endParaRPr lang="en-GB" dirty="0"/>
          </a:p>
          <a:p>
            <a:r>
              <a:rPr lang="en-GB" dirty="0" err="1"/>
              <a:t>Começo</a:t>
            </a:r>
            <a:r>
              <a:rPr lang="en-GB" dirty="0"/>
              <a:t> </a:t>
            </a:r>
            <a:r>
              <a:rPr lang="en-GB" dirty="0" err="1"/>
              <a:t>em</a:t>
            </a:r>
            <a:r>
              <a:rPr lang="en-GB" dirty="0"/>
              <a:t> 10 min, </a:t>
            </a:r>
            <a:r>
              <a:rPr lang="en-GB" dirty="0" err="1"/>
              <a:t>depois</a:t>
            </a:r>
            <a:r>
              <a:rPr lang="en-GB" dirty="0"/>
              <a:t> 20 min, e 30min</a:t>
            </a:r>
          </a:p>
          <a:p>
            <a:r>
              <a:rPr lang="pt-PT" dirty="0"/>
              <a:t>Progresso com a intensidade da atividade</a:t>
            </a:r>
            <a:endParaRPr lang="en-US" dirty="0"/>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20</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en-US" b="1" dirty="0"/>
              <a:t>Tempo</a:t>
            </a:r>
            <a:endParaRPr lang="it-IT" dirty="0"/>
          </a:p>
        </p:txBody>
      </p:sp>
    </p:spTree>
    <p:extLst>
      <p:ext uri="{BB962C8B-B14F-4D97-AF65-F5344CB8AC3E}">
        <p14:creationId xmlns:p14="http://schemas.microsoft.com/office/powerpoint/2010/main" val="6425468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395536" y="2562424"/>
            <a:ext cx="8568952" cy="3588959"/>
          </a:xfrm>
          <a:prstGeom prst="rect">
            <a:avLst/>
          </a:prstGeom>
        </p:spPr>
        <p:txBody>
          <a:bodyPr spcFirstLastPara="1" wrap="square" lIns="0" tIns="0" rIns="0" bIns="0" anchor="t" anchorCtr="0">
            <a:noAutofit/>
          </a:bodyPr>
          <a:lstStyle/>
          <a:p>
            <a:r>
              <a:rPr lang="pt-PT" dirty="0"/>
              <a:t>Comece com exercícios de flexibilidade, por exemplo, alongamento</a:t>
            </a:r>
          </a:p>
          <a:p>
            <a:r>
              <a:rPr lang="pt-PT" dirty="0"/>
              <a:t>Envolver treinamento de resistência - o tipo de atividade mais importante é o treinamento de força ou resistência</a:t>
            </a:r>
          </a:p>
          <a:p>
            <a:r>
              <a:rPr lang="pt-PT" dirty="0"/>
              <a:t>Seja cauteloso com o treinamento cardiovascular. Escolha caminhadas e jogos que acontecem em grupo.</a:t>
            </a:r>
            <a:endParaRPr lang="en-US" dirty="0"/>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21</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en-US" b="1" dirty="0"/>
              <a:t>Tipo</a:t>
            </a:r>
            <a:endParaRPr lang="it-IT" dirty="0"/>
          </a:p>
        </p:txBody>
      </p:sp>
    </p:spTree>
    <p:extLst>
      <p:ext uri="{BB962C8B-B14F-4D97-AF65-F5344CB8AC3E}">
        <p14:creationId xmlns:p14="http://schemas.microsoft.com/office/powerpoint/2010/main" val="25000878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0"/>
        <p:cNvGrpSpPr/>
        <p:nvPr/>
      </p:nvGrpSpPr>
      <p:grpSpPr>
        <a:xfrm>
          <a:off x="0" y="0"/>
          <a:ext cx="0" cy="0"/>
          <a:chOff x="0" y="0"/>
          <a:chExt cx="0" cy="0"/>
        </a:xfrm>
      </p:grpSpPr>
      <p:sp>
        <p:nvSpPr>
          <p:cNvPr id="501" name="Google Shape;501;p35"/>
          <p:cNvSpPr txBox="1">
            <a:spLocks noGrp="1"/>
          </p:cNvSpPr>
          <p:nvPr>
            <p:ph type="title"/>
          </p:nvPr>
        </p:nvSpPr>
        <p:spPr>
          <a:xfrm>
            <a:off x="179513" y="2276872"/>
            <a:ext cx="4392487" cy="923400"/>
          </a:xfrm>
          <a:prstGeom prst="rect">
            <a:avLst/>
          </a:prstGeom>
        </p:spPr>
        <p:txBody>
          <a:bodyPr spcFirstLastPara="1" wrap="square" lIns="0" tIns="0" rIns="0" bIns="0" anchor="t" anchorCtr="0">
            <a:noAutofit/>
          </a:bodyPr>
          <a:lstStyle/>
          <a:p>
            <a:pPr algn="ctr"/>
            <a:r>
              <a:rPr lang="en-US" sz="4000" b="1" dirty="0" err="1"/>
              <a:t>Monitoramento</a:t>
            </a:r>
            <a:r>
              <a:rPr lang="en-US" sz="4000" b="1" dirty="0"/>
              <a:t> </a:t>
            </a:r>
            <a:endParaRPr sz="2800" dirty="0"/>
          </a:p>
        </p:txBody>
      </p:sp>
      <p:sp>
        <p:nvSpPr>
          <p:cNvPr id="502" name="Google Shape;502;p35"/>
          <p:cNvSpPr txBox="1">
            <a:spLocks noGrp="1"/>
          </p:cNvSpPr>
          <p:nvPr>
            <p:ph type="body" idx="1"/>
          </p:nvPr>
        </p:nvSpPr>
        <p:spPr>
          <a:xfrm>
            <a:off x="611560" y="3356992"/>
            <a:ext cx="3613200" cy="1862700"/>
          </a:xfrm>
          <a:prstGeom prst="rect">
            <a:avLst/>
          </a:prstGeom>
        </p:spPr>
        <p:txBody>
          <a:bodyPr spcFirstLastPara="1" wrap="square" lIns="0" tIns="0" rIns="0" bIns="0" anchor="t" anchorCtr="0">
            <a:noAutofit/>
          </a:bodyPr>
          <a:lstStyle/>
          <a:p>
            <a:pPr marL="0" indent="0" algn="ctr">
              <a:buNone/>
            </a:pPr>
            <a:r>
              <a:rPr lang="en-US" dirty="0" err="1"/>
              <a:t>Monitore</a:t>
            </a:r>
            <a:r>
              <a:rPr lang="en-US" dirty="0"/>
              <a:t> </a:t>
            </a:r>
            <a:r>
              <a:rPr lang="en-US" dirty="0" err="1"/>
              <a:t>seus</a:t>
            </a:r>
            <a:r>
              <a:rPr lang="en-US" dirty="0"/>
              <a:t> </a:t>
            </a:r>
            <a:r>
              <a:rPr lang="en-US" dirty="0" err="1"/>
              <a:t>pacientes</a:t>
            </a:r>
            <a:r>
              <a:rPr lang="en-US" dirty="0"/>
              <a:t> a </a:t>
            </a:r>
            <a:r>
              <a:rPr lang="en-US" dirty="0" err="1"/>
              <a:t>todo</a:t>
            </a:r>
            <a:r>
              <a:rPr lang="en-US" dirty="0"/>
              <a:t> o tempo!</a:t>
            </a:r>
          </a:p>
          <a:p>
            <a:pPr marL="0" indent="0" algn="ctr">
              <a:buNone/>
            </a:pPr>
            <a:endParaRPr b="1" dirty="0">
              <a:solidFill>
                <a:schemeClr val="accent3"/>
              </a:solidFill>
              <a:latin typeface="Barlow"/>
              <a:ea typeface="Barlow"/>
              <a:cs typeface="Barlow"/>
              <a:sym typeface="Barlow"/>
            </a:endParaRPr>
          </a:p>
        </p:txBody>
      </p:sp>
      <p:sp>
        <p:nvSpPr>
          <p:cNvPr id="503" name="Google Shape;503;p35"/>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22</a:t>
            </a:fld>
            <a:endParaRPr kern="0">
              <a:solidFill>
                <a:srgbClr val="748394"/>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88024" y="2492896"/>
            <a:ext cx="3552394" cy="1998222"/>
          </a:xfrm>
          <a:prstGeom prst="rect">
            <a:avLst/>
          </a:prstGeom>
        </p:spPr>
      </p:pic>
    </p:spTree>
    <p:extLst>
      <p:ext uri="{BB962C8B-B14F-4D97-AF65-F5344CB8AC3E}">
        <p14:creationId xmlns:p14="http://schemas.microsoft.com/office/powerpoint/2010/main" val="32291310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0"/>
        <p:cNvGrpSpPr/>
        <p:nvPr/>
      </p:nvGrpSpPr>
      <p:grpSpPr>
        <a:xfrm>
          <a:off x="0" y="0"/>
          <a:ext cx="0" cy="0"/>
          <a:chOff x="0" y="0"/>
          <a:chExt cx="0" cy="0"/>
        </a:xfrm>
      </p:grpSpPr>
      <p:sp>
        <p:nvSpPr>
          <p:cNvPr id="501" name="Google Shape;501;p35"/>
          <p:cNvSpPr txBox="1">
            <a:spLocks noGrp="1"/>
          </p:cNvSpPr>
          <p:nvPr>
            <p:ph type="title"/>
          </p:nvPr>
        </p:nvSpPr>
        <p:spPr>
          <a:xfrm>
            <a:off x="179513" y="304800"/>
            <a:ext cx="4392487" cy="381000"/>
          </a:xfrm>
          <a:prstGeom prst="rect">
            <a:avLst/>
          </a:prstGeom>
        </p:spPr>
        <p:txBody>
          <a:bodyPr spcFirstLastPara="1" wrap="square" lIns="0" tIns="0" rIns="0" bIns="0" anchor="t" anchorCtr="0">
            <a:noAutofit/>
          </a:bodyPr>
          <a:lstStyle/>
          <a:p>
            <a:r>
              <a:rPr lang="en-US" sz="2800"/>
              <a:t>Referências</a:t>
            </a:r>
            <a:endParaRPr sz="2800" dirty="0"/>
          </a:p>
        </p:txBody>
      </p:sp>
      <p:sp>
        <p:nvSpPr>
          <p:cNvPr id="502" name="Google Shape;502;p35"/>
          <p:cNvSpPr txBox="1">
            <a:spLocks noGrp="1"/>
          </p:cNvSpPr>
          <p:nvPr>
            <p:ph type="body" idx="1"/>
          </p:nvPr>
        </p:nvSpPr>
        <p:spPr>
          <a:xfrm>
            <a:off x="179513" y="851950"/>
            <a:ext cx="4392487" cy="5548850"/>
          </a:xfrm>
          <a:prstGeom prst="rect">
            <a:avLst/>
          </a:prstGeom>
        </p:spPr>
        <p:txBody>
          <a:bodyPr spcFirstLastPara="1" wrap="square" lIns="0" tIns="0" rIns="0" bIns="0" anchor="t" anchorCtr="0">
            <a:noAutofit/>
          </a:bodyPr>
          <a:lstStyle/>
          <a:p>
            <a:pPr marL="0" indent="0" algn="just">
              <a:spcBef>
                <a:spcPts val="0"/>
              </a:spcBef>
              <a:buNone/>
            </a:pPr>
            <a:r>
              <a:rPr lang="en-GB" sz="1200" dirty="0">
                <a:latin typeface="Calibri" panose="020F0502020204030204" pitchFamily="34" charset="0"/>
                <a:cs typeface="Calibri" panose="020F0502020204030204" pitchFamily="34" charset="0"/>
                <a:sym typeface="Barlow"/>
              </a:rPr>
              <a:t>Cook BJ, </a:t>
            </a:r>
            <a:r>
              <a:rPr lang="en-GB" sz="1200" dirty="0" err="1">
                <a:latin typeface="Calibri" panose="020F0502020204030204" pitchFamily="34" charset="0"/>
                <a:cs typeface="Calibri" panose="020F0502020204030204" pitchFamily="34" charset="0"/>
                <a:sym typeface="Barlow"/>
              </a:rPr>
              <a:t>Wonderlich</a:t>
            </a:r>
            <a:r>
              <a:rPr lang="en-GB" sz="1200" dirty="0">
                <a:latin typeface="Calibri" panose="020F0502020204030204" pitchFamily="34" charset="0"/>
                <a:cs typeface="Calibri" panose="020F0502020204030204" pitchFamily="34" charset="0"/>
                <a:sym typeface="Barlow"/>
              </a:rPr>
              <a:t> SA, Mitchell JE, Thompson R, Sherman R, McCallum K. Exercise in Eating Disorders Treatment: Systematic Review and Proposal of Guidelines. Med Sci Sports </a:t>
            </a:r>
            <a:r>
              <a:rPr lang="en-GB" sz="1200" dirty="0" err="1">
                <a:latin typeface="Calibri" panose="020F0502020204030204" pitchFamily="34" charset="0"/>
                <a:cs typeface="Calibri" panose="020F0502020204030204" pitchFamily="34" charset="0"/>
                <a:sym typeface="Barlow"/>
              </a:rPr>
              <a:t>Exerc</a:t>
            </a:r>
            <a:r>
              <a:rPr lang="en-GB" sz="1200" dirty="0">
                <a:latin typeface="Calibri" panose="020F0502020204030204" pitchFamily="34" charset="0"/>
                <a:cs typeface="Calibri" panose="020F0502020204030204" pitchFamily="34" charset="0"/>
                <a:sym typeface="Barlow"/>
              </a:rPr>
              <a:t>. 2016 Jul;48(7):1408-14. </a:t>
            </a:r>
            <a:r>
              <a:rPr lang="en-GB" sz="1200" dirty="0" err="1">
                <a:latin typeface="Calibri" panose="020F0502020204030204" pitchFamily="34" charset="0"/>
                <a:cs typeface="Calibri" panose="020F0502020204030204" pitchFamily="34" charset="0"/>
                <a:sym typeface="Barlow"/>
              </a:rPr>
              <a:t>doi</a:t>
            </a:r>
            <a:r>
              <a:rPr lang="en-GB" sz="1200" dirty="0">
                <a:latin typeface="Calibri" panose="020F0502020204030204" pitchFamily="34" charset="0"/>
                <a:cs typeface="Calibri" panose="020F0502020204030204" pitchFamily="34" charset="0"/>
                <a:sym typeface="Barlow"/>
              </a:rPr>
              <a:t>: 10.1249/MSS.0000000000000912.</a:t>
            </a:r>
          </a:p>
          <a:p>
            <a:pPr marL="0" indent="0" algn="just">
              <a:spcBef>
                <a:spcPts val="0"/>
              </a:spcBef>
              <a:buNone/>
            </a:pPr>
            <a:r>
              <a:rPr lang="en-US" sz="1050" b="0" i="0" dirty="0">
                <a:solidFill>
                  <a:srgbClr val="222222"/>
                </a:solidFill>
                <a:effectLst/>
                <a:latin typeface="Arial" panose="020B0604020202020204" pitchFamily="34" charset="0"/>
              </a:rPr>
              <a:t>Hsu, L. G. (1996). Epidemiology of the eating disorders. </a:t>
            </a:r>
            <a:r>
              <a:rPr lang="en-US" sz="1050" b="0" i="1" dirty="0">
                <a:solidFill>
                  <a:srgbClr val="222222"/>
                </a:solidFill>
                <a:effectLst/>
                <a:latin typeface="Arial" panose="020B0604020202020204" pitchFamily="34" charset="0"/>
              </a:rPr>
              <a:t>Psychiatric Clinics of North America</a:t>
            </a:r>
            <a:r>
              <a:rPr lang="en-US" sz="1050" b="0" i="0" dirty="0">
                <a:solidFill>
                  <a:srgbClr val="222222"/>
                </a:solidFill>
                <a:effectLst/>
                <a:latin typeface="Arial" panose="020B0604020202020204" pitchFamily="34" charset="0"/>
              </a:rPr>
              <a:t>, </a:t>
            </a:r>
            <a:r>
              <a:rPr lang="en-US" sz="1050" b="0" i="1" dirty="0">
                <a:solidFill>
                  <a:srgbClr val="222222"/>
                </a:solidFill>
                <a:effectLst/>
                <a:latin typeface="Arial" panose="020B0604020202020204" pitchFamily="34" charset="0"/>
              </a:rPr>
              <a:t>19</a:t>
            </a:r>
            <a:r>
              <a:rPr lang="en-US" sz="1050" b="0" i="0" dirty="0">
                <a:solidFill>
                  <a:srgbClr val="222222"/>
                </a:solidFill>
                <a:effectLst/>
                <a:latin typeface="Arial" panose="020B0604020202020204" pitchFamily="34" charset="0"/>
              </a:rPr>
              <a:t>(4), 681-700.</a:t>
            </a:r>
            <a:endParaRPr lang="en-GB" sz="1200" dirty="0">
              <a:latin typeface="Calibri" panose="020F0502020204030204" pitchFamily="34" charset="0"/>
              <a:cs typeface="Calibri" panose="020F0502020204030204" pitchFamily="34" charset="0"/>
              <a:sym typeface="Barlow"/>
            </a:endParaRPr>
          </a:p>
          <a:p>
            <a:pPr marL="0" indent="0" algn="just">
              <a:spcBef>
                <a:spcPts val="0"/>
              </a:spcBef>
              <a:buNone/>
            </a:pPr>
            <a:r>
              <a:rPr lang="en-GB" sz="1050" b="0" i="0" dirty="0">
                <a:solidFill>
                  <a:srgbClr val="222222"/>
                </a:solidFill>
                <a:effectLst/>
                <a:latin typeface="Arial" panose="020B0604020202020204" pitchFamily="34" charset="0"/>
              </a:rPr>
              <a:t>Quesnel, D. A., Cook, B., &amp; </a:t>
            </a:r>
            <a:r>
              <a:rPr lang="en-GB" sz="1050" b="0" i="0" dirty="0" err="1">
                <a:solidFill>
                  <a:srgbClr val="222222"/>
                </a:solidFill>
                <a:effectLst/>
                <a:latin typeface="Arial" panose="020B0604020202020204" pitchFamily="34" charset="0"/>
              </a:rPr>
              <a:t>Caperchione</a:t>
            </a:r>
            <a:r>
              <a:rPr lang="en-GB" sz="1050" b="0" i="0" dirty="0">
                <a:solidFill>
                  <a:srgbClr val="222222"/>
                </a:solidFill>
                <a:effectLst/>
                <a:latin typeface="Arial" panose="020B0604020202020204" pitchFamily="34" charset="0"/>
              </a:rPr>
              <a:t>, C. (2020). Guiding principles to inform future exercise protocols for eating disorder treatment. </a:t>
            </a:r>
            <a:r>
              <a:rPr lang="en-GB" sz="1050" b="0" i="1" dirty="0">
                <a:solidFill>
                  <a:srgbClr val="222222"/>
                </a:solidFill>
                <a:effectLst/>
                <a:latin typeface="Arial" panose="020B0604020202020204" pitchFamily="34" charset="0"/>
              </a:rPr>
              <a:t>The Health &amp; Fitness Journal of Canada</a:t>
            </a:r>
            <a:r>
              <a:rPr lang="en-GB" sz="1050" b="0" i="0" dirty="0">
                <a:solidFill>
                  <a:srgbClr val="222222"/>
                </a:solidFill>
                <a:effectLst/>
                <a:latin typeface="Arial" panose="020B0604020202020204" pitchFamily="34" charset="0"/>
              </a:rPr>
              <a:t>, </a:t>
            </a:r>
            <a:r>
              <a:rPr lang="en-GB" sz="1050" b="0" i="1" dirty="0">
                <a:solidFill>
                  <a:srgbClr val="222222"/>
                </a:solidFill>
                <a:effectLst/>
                <a:latin typeface="Arial" panose="020B0604020202020204" pitchFamily="34" charset="0"/>
              </a:rPr>
              <a:t>13</a:t>
            </a:r>
            <a:r>
              <a:rPr lang="en-GB" sz="1050" b="0" i="0" dirty="0">
                <a:solidFill>
                  <a:srgbClr val="222222"/>
                </a:solidFill>
                <a:effectLst/>
                <a:latin typeface="Arial" panose="020B0604020202020204" pitchFamily="34" charset="0"/>
              </a:rPr>
              <a:t>(2), 3-15.</a:t>
            </a:r>
            <a:endParaRPr lang="en-GB" sz="1200" dirty="0">
              <a:latin typeface="Calibri" panose="020F0502020204030204" pitchFamily="34" charset="0"/>
              <a:cs typeface="Calibri" panose="020F0502020204030204" pitchFamily="34" charset="0"/>
              <a:sym typeface="Barlow"/>
            </a:endParaRPr>
          </a:p>
          <a:p>
            <a:pPr marL="0" indent="0" algn="just">
              <a:spcBef>
                <a:spcPts val="0"/>
              </a:spcBef>
              <a:buNone/>
            </a:pPr>
            <a:r>
              <a:rPr lang="en-GB" sz="1200" dirty="0">
                <a:latin typeface="Calibri" panose="020F0502020204030204" pitchFamily="34" charset="0"/>
                <a:cs typeface="Calibri" panose="020F0502020204030204" pitchFamily="34" charset="0"/>
                <a:sym typeface="Barlow"/>
              </a:rPr>
              <a:t>American College of Sports Medicine </a:t>
            </a:r>
            <a:r>
              <a:rPr lang="en-GB" sz="1200" dirty="0">
                <a:latin typeface="Calibri" panose="020F0502020204030204" pitchFamily="34" charset="0"/>
                <a:cs typeface="Calibri" panose="020F0502020204030204" pitchFamily="34" charset="0"/>
                <a:sym typeface="Barlow"/>
                <a:hlinkClick r:id="rId3"/>
              </a:rPr>
              <a:t>https://www.acsm.org/</a:t>
            </a:r>
            <a:r>
              <a:rPr lang="en-GB" sz="1200" dirty="0">
                <a:latin typeface="Calibri" panose="020F0502020204030204" pitchFamily="34" charset="0"/>
                <a:cs typeface="Calibri" panose="020F0502020204030204" pitchFamily="34" charset="0"/>
                <a:sym typeface="Barlow"/>
              </a:rPr>
              <a:t> </a:t>
            </a:r>
          </a:p>
          <a:p>
            <a:pPr marL="0" indent="0" algn="just">
              <a:spcBef>
                <a:spcPts val="0"/>
              </a:spcBef>
              <a:buNone/>
            </a:pPr>
            <a:r>
              <a:rPr lang="en-GB" sz="1200" dirty="0">
                <a:latin typeface="Calibri" panose="020F0502020204030204" pitchFamily="34" charset="0"/>
                <a:cs typeface="Calibri" panose="020F0502020204030204" pitchFamily="34" charset="0"/>
                <a:sym typeface="Barlow"/>
              </a:rPr>
              <a:t>Dean </a:t>
            </a:r>
            <a:r>
              <a:rPr lang="en-GB" sz="1200" dirty="0" err="1">
                <a:latin typeface="Calibri" panose="020F0502020204030204" pitchFamily="34" charset="0"/>
                <a:cs typeface="Calibri" panose="020F0502020204030204" pitchFamily="34" charset="0"/>
                <a:sym typeface="Barlow"/>
              </a:rPr>
              <a:t>Freedlander</a:t>
            </a:r>
            <a:r>
              <a:rPr lang="en-GB" sz="1200" dirty="0">
                <a:latin typeface="Calibri" panose="020F0502020204030204" pitchFamily="34" charset="0"/>
                <a:cs typeface="Calibri" panose="020F0502020204030204" pitchFamily="34" charset="0"/>
                <a:sym typeface="Barlow"/>
              </a:rPr>
              <a:t> MD </a:t>
            </a:r>
            <a:r>
              <a:rPr lang="en-GB" sz="1200" dirty="0">
                <a:latin typeface="Calibri" panose="020F0502020204030204" pitchFamily="34" charset="0"/>
                <a:cs typeface="Calibri" panose="020F0502020204030204" pitchFamily="34" charset="0"/>
                <a:sym typeface="Barlow"/>
                <a:hlinkClick r:id="rId4"/>
              </a:rPr>
              <a:t>https://www.deanfreedlandermd.com/eating-disorders?fbclid=IwAR0wkSAJMVHkMeWfRmhM7i5M1L9qljKxnU4Myf9779nDdsuXP2Oui05Ntk0</a:t>
            </a:r>
            <a:endParaRPr lang="en-GB" sz="1200" dirty="0">
              <a:latin typeface="Calibri" panose="020F0502020204030204" pitchFamily="34" charset="0"/>
              <a:cs typeface="Calibri" panose="020F0502020204030204" pitchFamily="34" charset="0"/>
              <a:sym typeface="Barlow"/>
            </a:endParaRPr>
          </a:p>
          <a:p>
            <a:pPr marL="0" indent="0" algn="just">
              <a:spcBef>
                <a:spcPts val="0"/>
              </a:spcBef>
              <a:buNone/>
            </a:pPr>
            <a:r>
              <a:rPr lang="en-GB" sz="1200" dirty="0">
                <a:latin typeface="Calibri" panose="020F0502020204030204" pitchFamily="34" charset="0"/>
                <a:cs typeface="Calibri" panose="020F0502020204030204" pitchFamily="34" charset="0"/>
                <a:sym typeface="Barlow"/>
              </a:rPr>
              <a:t>Mayo Clinic </a:t>
            </a:r>
            <a:r>
              <a:rPr lang="en-GB" sz="1200" dirty="0">
                <a:latin typeface="Calibri" panose="020F0502020204030204" pitchFamily="34" charset="0"/>
                <a:cs typeface="Calibri" panose="020F0502020204030204" pitchFamily="34" charset="0"/>
                <a:sym typeface="Barlow"/>
                <a:hlinkClick r:id="rId5"/>
              </a:rPr>
              <a:t>https://www.mayoclinic.org/diseases-conditions/eating-disorders/symptoms-causes/syc-20353603</a:t>
            </a:r>
            <a:endParaRPr lang="en-GB" sz="1200" dirty="0">
              <a:latin typeface="Calibri" panose="020F0502020204030204" pitchFamily="34" charset="0"/>
              <a:cs typeface="Calibri" panose="020F0502020204030204" pitchFamily="34" charset="0"/>
              <a:sym typeface="Barlow"/>
            </a:endParaRPr>
          </a:p>
          <a:p>
            <a:pPr marL="0" indent="0" algn="just">
              <a:spcBef>
                <a:spcPts val="0"/>
              </a:spcBef>
              <a:buNone/>
            </a:pPr>
            <a:r>
              <a:rPr lang="en-GB" sz="1200" dirty="0">
                <a:latin typeface="Calibri" panose="020F0502020204030204" pitchFamily="34" charset="0"/>
                <a:cs typeface="Calibri" panose="020F0502020204030204" pitchFamily="34" charset="0"/>
                <a:sym typeface="Barlow"/>
              </a:rPr>
              <a:t>Healthline </a:t>
            </a:r>
            <a:r>
              <a:rPr lang="en-GB" sz="1200" dirty="0">
                <a:latin typeface="Calibri" panose="020F0502020204030204" pitchFamily="34" charset="0"/>
                <a:cs typeface="Calibri" panose="020F0502020204030204" pitchFamily="34" charset="0"/>
                <a:sym typeface="Barlow"/>
                <a:hlinkClick r:id="rId6"/>
              </a:rPr>
              <a:t>https://www.healthline.com/nutrition/common-eating-disorders?fbclid=IwAR3nu2RVjMwC02h8gOXVcjmaUyWYZT6BIZSGeIEp6lFGOFS_MLb5jd6KHeE#causes</a:t>
            </a:r>
            <a:endParaRPr lang="en-GB" sz="1200" dirty="0">
              <a:latin typeface="Calibri" panose="020F0502020204030204" pitchFamily="34" charset="0"/>
              <a:cs typeface="Calibri" panose="020F0502020204030204" pitchFamily="34" charset="0"/>
              <a:sym typeface="Barlow"/>
            </a:endParaRPr>
          </a:p>
          <a:p>
            <a:pPr marL="0" indent="0" algn="just">
              <a:spcBef>
                <a:spcPts val="0"/>
              </a:spcBef>
              <a:buNone/>
            </a:pPr>
            <a:r>
              <a:rPr lang="en-GB" sz="1200" dirty="0">
                <a:latin typeface="Calibri" panose="020F0502020204030204" pitchFamily="34" charset="0"/>
                <a:cs typeface="Calibri" panose="020F0502020204030204" pitchFamily="34" charset="0"/>
                <a:sym typeface="Barlow"/>
              </a:rPr>
              <a:t>NHS </a:t>
            </a:r>
            <a:r>
              <a:rPr lang="en-GB" sz="1000" dirty="0">
                <a:latin typeface="Calibri" panose="020F0502020204030204" pitchFamily="34" charset="0"/>
                <a:cs typeface="Calibri" panose="020F0502020204030204" pitchFamily="34" charset="0"/>
                <a:sym typeface="Barlow"/>
                <a:hlinkClick r:id="rId7"/>
              </a:rPr>
              <a:t>https://www.nhs.uk/mental-health/feelings-symptoms-behaviours/behaviours/eating-disorders/overview/?fbclid=IwAR3cZEsZoVZmOSmXspI2OFJC5XADheSK2n81dqskzMBZPGC2BRxlKekcM80</a:t>
            </a:r>
            <a:endParaRPr lang="en-GB" sz="1000" dirty="0">
              <a:latin typeface="Calibri" panose="020F0502020204030204" pitchFamily="34" charset="0"/>
              <a:cs typeface="Calibri" panose="020F0502020204030204" pitchFamily="34" charset="0"/>
              <a:sym typeface="Barlow"/>
            </a:endParaRPr>
          </a:p>
          <a:p>
            <a:pPr marL="0" indent="0" algn="just">
              <a:buNone/>
            </a:pPr>
            <a:endParaRPr sz="1000" dirty="0">
              <a:latin typeface="Calibri" panose="020F0502020204030204" pitchFamily="34" charset="0"/>
              <a:cs typeface="Calibri" panose="020F0502020204030204" pitchFamily="34" charset="0"/>
              <a:sym typeface="Barlow"/>
            </a:endParaRPr>
          </a:p>
        </p:txBody>
      </p:sp>
      <p:sp>
        <p:nvSpPr>
          <p:cNvPr id="503" name="Google Shape;503;p35"/>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23</a:t>
            </a:fld>
            <a:endParaRPr kern="0">
              <a:solidFill>
                <a:srgbClr val="748394"/>
              </a:solidFill>
            </a:endParaRPr>
          </a:p>
        </p:txBody>
      </p:sp>
      <p:pic>
        <p:nvPicPr>
          <p:cNvPr id="6" name="Picture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788024" y="2492896"/>
            <a:ext cx="3552394" cy="1998222"/>
          </a:xfrm>
          <a:prstGeom prst="rect">
            <a:avLst/>
          </a:prstGeom>
        </p:spPr>
      </p:pic>
    </p:spTree>
    <p:extLst>
      <p:ext uri="{BB962C8B-B14F-4D97-AF65-F5344CB8AC3E}">
        <p14:creationId xmlns:p14="http://schemas.microsoft.com/office/powerpoint/2010/main" val="1337504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381000" y="2221388"/>
            <a:ext cx="8568952" cy="3773776"/>
          </a:xfrm>
          <a:prstGeom prst="rect">
            <a:avLst/>
          </a:prstGeom>
        </p:spPr>
        <p:txBody>
          <a:bodyPr spcFirstLastPara="1" wrap="square" lIns="0" tIns="0" rIns="0" bIns="0" anchor="t" anchorCtr="0">
            <a:noAutofit/>
          </a:bodyPr>
          <a:lstStyle/>
          <a:p>
            <a:pPr>
              <a:spcBef>
                <a:spcPts val="0"/>
              </a:spcBef>
            </a:pPr>
            <a:r>
              <a:rPr lang="pt-PT" sz="2800" b="1" dirty="0"/>
              <a:t>Um transtornos alimentar é uma condição de saúde mental em que você usa o controle da comida para lidar com sentimentos e outras situações.</a:t>
            </a:r>
          </a:p>
          <a:p>
            <a:pPr>
              <a:spcBef>
                <a:spcPts val="0"/>
              </a:spcBef>
            </a:pPr>
            <a:endParaRPr lang="pt-PT" sz="2800" b="1" dirty="0"/>
          </a:p>
          <a:p>
            <a:pPr>
              <a:spcBef>
                <a:spcPts val="0"/>
              </a:spcBef>
            </a:pPr>
            <a:r>
              <a:rPr lang="pt-PT" sz="2800" dirty="0"/>
              <a:t>Comportamentos alimentares não saudáveis podem incluir comer muito ou pouco ou se preocupar com seu peso ou forma corporal.</a:t>
            </a:r>
          </a:p>
          <a:p>
            <a:pPr marL="76200" indent="0">
              <a:spcBef>
                <a:spcPts val="0"/>
              </a:spcBef>
              <a:buNone/>
            </a:pPr>
            <a:r>
              <a:rPr lang="sr-Latn-RS" sz="1600" dirty="0"/>
              <a:t>https://www.nhs.uk/mental-health/feelings-symptoms-behaviours/behaviours/eating-disorders/overview/?fbclid=IwAR3cZEsZoVZmOSmXspI2OFJC5XADheSK2n81dqskzMBZPGC2BRxlKekcM80</a:t>
            </a:r>
            <a:endParaRPr sz="1600" dirty="0"/>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3</a:t>
            </a:fld>
            <a:endParaRPr kern="0">
              <a:solidFill>
                <a:srgbClr val="748394"/>
              </a:solidFill>
            </a:endParaRPr>
          </a:p>
        </p:txBody>
      </p:sp>
      <p:sp>
        <p:nvSpPr>
          <p:cNvPr id="2" name="Title 1"/>
          <p:cNvSpPr>
            <a:spLocks noGrp="1"/>
          </p:cNvSpPr>
          <p:nvPr>
            <p:ph type="title"/>
          </p:nvPr>
        </p:nvSpPr>
        <p:spPr/>
        <p:txBody>
          <a:bodyPr/>
          <a:lstStyle/>
          <a:p>
            <a:r>
              <a:rPr lang="pt-PT" b="1" dirty="0"/>
              <a:t>Transtornos Alimentares: Definição</a:t>
            </a:r>
            <a:endParaRPr lang="it-IT" dirty="0"/>
          </a:p>
        </p:txBody>
      </p:sp>
      <p:grpSp>
        <p:nvGrpSpPr>
          <p:cNvPr id="3" name="Google Shape;204;p18">
            <a:extLst>
              <a:ext uri="{FF2B5EF4-FFF2-40B4-BE49-F238E27FC236}">
                <a16:creationId xmlns:a16="http://schemas.microsoft.com/office/drawing/2014/main" id="{FF008CE6-B16F-9266-A61E-88BB824ED647}"/>
              </a:ext>
            </a:extLst>
          </p:cNvPr>
          <p:cNvGrpSpPr/>
          <p:nvPr/>
        </p:nvGrpSpPr>
        <p:grpSpPr>
          <a:xfrm>
            <a:off x="8436324" y="457200"/>
            <a:ext cx="361474" cy="477145"/>
            <a:chOff x="4276825" y="487236"/>
            <a:chExt cx="317500" cy="419100"/>
          </a:xfrm>
        </p:grpSpPr>
        <p:sp>
          <p:nvSpPr>
            <p:cNvPr id="4" name="Google Shape;205;p18">
              <a:extLst>
                <a:ext uri="{FF2B5EF4-FFF2-40B4-BE49-F238E27FC236}">
                  <a16:creationId xmlns:a16="http://schemas.microsoft.com/office/drawing/2014/main" id="{3BBB5046-D41D-4860-BA84-6B7D75E8115B}"/>
                </a:ext>
              </a:extLst>
            </p:cNvPr>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5" name="Google Shape;206;p18">
              <a:extLst>
                <a:ext uri="{FF2B5EF4-FFF2-40B4-BE49-F238E27FC236}">
                  <a16:creationId xmlns:a16="http://schemas.microsoft.com/office/drawing/2014/main" id="{512D8273-3021-9765-6ACB-958EFB3F4229}"/>
                </a:ext>
              </a:extLst>
            </p:cNvPr>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Tree>
    <p:extLst>
      <p:ext uri="{BB962C8B-B14F-4D97-AF65-F5344CB8AC3E}">
        <p14:creationId xmlns:p14="http://schemas.microsoft.com/office/powerpoint/2010/main" val="3262739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395536" y="2562425"/>
            <a:ext cx="8568952" cy="2826600"/>
          </a:xfrm>
          <a:prstGeom prst="rect">
            <a:avLst/>
          </a:prstGeom>
        </p:spPr>
        <p:txBody>
          <a:bodyPr spcFirstLastPara="1" wrap="square" lIns="0" tIns="0" rIns="0" bIns="0" anchor="t" anchorCtr="0">
            <a:noAutofit/>
          </a:bodyPr>
          <a:lstStyle/>
          <a:p>
            <a:r>
              <a:rPr lang="en-US" sz="2800" dirty="0"/>
              <a:t>Anorexia nervosa [AN] </a:t>
            </a:r>
          </a:p>
          <a:p>
            <a:r>
              <a:rPr lang="en-US" sz="2800" dirty="0"/>
              <a:t>Bulimia nervosa [BN] </a:t>
            </a:r>
          </a:p>
          <a:p>
            <a:r>
              <a:rPr lang="en-US" sz="2800" dirty="0" err="1"/>
              <a:t>Compulsão</a:t>
            </a:r>
            <a:r>
              <a:rPr lang="en-US" sz="2800" dirty="0"/>
              <a:t> </a:t>
            </a:r>
            <a:r>
              <a:rPr lang="en-US" sz="2800" dirty="0" err="1"/>
              <a:t>Alimentar</a:t>
            </a:r>
            <a:endParaRPr lang="en-US" sz="2800" dirty="0"/>
          </a:p>
          <a:p>
            <a:r>
              <a:rPr lang="pt-PT" sz="2800" dirty="0"/>
              <a:t>Transtorno de ruminação</a:t>
            </a:r>
          </a:p>
          <a:p>
            <a:r>
              <a:rPr lang="pt-PT" sz="2800" dirty="0"/>
              <a:t>Transtorno alimentar evitativo/restritivo</a:t>
            </a:r>
            <a:endParaRPr sz="2000" dirty="0"/>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4</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en-US" b="1" dirty="0" err="1"/>
              <a:t>Transtornos</a:t>
            </a:r>
            <a:r>
              <a:rPr lang="en-US" b="1" dirty="0"/>
              <a:t> </a:t>
            </a:r>
            <a:r>
              <a:rPr lang="en-US" b="1" dirty="0" err="1"/>
              <a:t>Alimentares</a:t>
            </a:r>
            <a:endParaRPr lang="it-IT" dirty="0"/>
          </a:p>
        </p:txBody>
      </p:sp>
      <p:pic>
        <p:nvPicPr>
          <p:cNvPr id="3" name="Picture 2">
            <a:extLst>
              <a:ext uri="{FF2B5EF4-FFF2-40B4-BE49-F238E27FC236}">
                <a16:creationId xmlns:a16="http://schemas.microsoft.com/office/drawing/2014/main" id="{8187CAC4-E9EB-E721-76EA-36E98AFAC6DE}"/>
              </a:ext>
            </a:extLst>
          </p:cNvPr>
          <p:cNvPicPr>
            <a:picLocks noChangeAspect="1" noChangeArrowheads="1"/>
          </p:cNvPicPr>
          <p:nvPr/>
        </p:nvPicPr>
        <p:blipFill>
          <a:blip r:embed="rId3" cstate="print"/>
          <a:srcRect/>
          <a:stretch>
            <a:fillRect/>
          </a:stretch>
        </p:blipFill>
        <p:spPr bwMode="auto">
          <a:xfrm>
            <a:off x="6019800" y="2506579"/>
            <a:ext cx="2133600" cy="2217821"/>
          </a:xfrm>
          <a:prstGeom prst="rect">
            <a:avLst/>
          </a:prstGeom>
          <a:noFill/>
          <a:ln w="9525">
            <a:noFill/>
            <a:miter lim="800000"/>
            <a:headEnd/>
            <a:tailEnd/>
          </a:ln>
        </p:spPr>
      </p:pic>
    </p:spTree>
    <p:extLst>
      <p:ext uri="{BB962C8B-B14F-4D97-AF65-F5344CB8AC3E}">
        <p14:creationId xmlns:p14="http://schemas.microsoft.com/office/powerpoint/2010/main" val="2875505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488029" y="1935639"/>
            <a:ext cx="8309769" cy="4215744"/>
          </a:xfrm>
          <a:prstGeom prst="rect">
            <a:avLst/>
          </a:prstGeom>
        </p:spPr>
        <p:txBody>
          <a:bodyPr spcFirstLastPara="1" wrap="square" lIns="0" tIns="0" rIns="0" bIns="0" anchor="t" anchorCtr="0">
            <a:noAutofit/>
          </a:bodyPr>
          <a:lstStyle/>
          <a:p>
            <a:pPr>
              <a:spcBef>
                <a:spcPts val="1000"/>
              </a:spcBef>
            </a:pPr>
            <a:r>
              <a:rPr lang="pt-PT" sz="2000" dirty="0"/>
              <a:t>Anorexia (</a:t>
            </a:r>
            <a:r>
              <a:rPr lang="pt-PT" sz="2000" dirty="0" err="1"/>
              <a:t>an</a:t>
            </a:r>
            <a:r>
              <a:rPr lang="pt-PT" sz="2000" dirty="0"/>
              <a:t>-o-REK-</a:t>
            </a:r>
            <a:r>
              <a:rPr lang="pt-PT" sz="2000" dirty="0" err="1"/>
              <a:t>see</a:t>
            </a:r>
            <a:r>
              <a:rPr lang="pt-PT" sz="2000" dirty="0"/>
              <a:t>-uh) nervosa – muitas vezes chamada simplesmente de anorexia – é um distúrbio alimentar potencialmente fatal caracterizado por um peso corporal anormalmente baixo, medo intenso de ganhar peso e uma perceção distorcida de peso ou forma. Pessoas com anorexia fazem esforços extremos para controlar seu peso e forma, o que muitas vezes interfere significativamente em sua saúde e atividades de vida.</a:t>
            </a:r>
          </a:p>
          <a:p>
            <a:pPr>
              <a:spcBef>
                <a:spcPts val="1000"/>
              </a:spcBef>
            </a:pPr>
            <a:r>
              <a:rPr lang="pt-PT" sz="2000" dirty="0"/>
              <a:t>Quando você tem anorexia, limita excessivamente as calorias ou usa outros métodos para perder peso, como exercícios excessivos, uso de laxantes ou auxiliares de dieta ou vômito após comer. Esforços para reduzir seu peso, mesmo quando abaixo do peso, podem causar graves problemas de saúde, às vezes ao ponto de </a:t>
            </a:r>
            <a:r>
              <a:rPr lang="pt-PT" sz="2000" dirty="0" err="1"/>
              <a:t>auto-inanição</a:t>
            </a:r>
            <a:r>
              <a:rPr lang="pt-PT" sz="2000" dirty="0"/>
              <a:t> mortal.</a:t>
            </a:r>
          </a:p>
          <a:p>
            <a:pPr marL="76200" indent="0">
              <a:spcBef>
                <a:spcPts val="1000"/>
              </a:spcBef>
              <a:buNone/>
            </a:pPr>
            <a:r>
              <a:rPr lang="en-US" sz="1600" dirty="0"/>
              <a:t>https://www.deanfreedlandermd.com/eating-disorders?fbclid=IwAR0wkSAJMVHkMeWfRmhM7i5M1L9qljKxnU4Myf9779nDdsuXP2Oui05Ntk0</a:t>
            </a:r>
          </a:p>
          <a:p>
            <a:pPr>
              <a:spcBef>
                <a:spcPts val="1000"/>
              </a:spcBef>
            </a:pPr>
            <a:endParaRPr sz="2000" dirty="0"/>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5</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en-US" b="1" dirty="0"/>
              <a:t>Anorexia nervosa</a:t>
            </a:r>
            <a:endParaRPr lang="it-IT" dirty="0"/>
          </a:p>
        </p:txBody>
      </p:sp>
      <p:pic>
        <p:nvPicPr>
          <p:cNvPr id="9" name="Picture 2">
            <a:extLst>
              <a:ext uri="{FF2B5EF4-FFF2-40B4-BE49-F238E27FC236}">
                <a16:creationId xmlns:a16="http://schemas.microsoft.com/office/drawing/2014/main" id="{27A25AE4-C370-4A11-AE80-CFBC8BE0A2F9}"/>
              </a:ext>
            </a:extLst>
          </p:cNvPr>
          <p:cNvPicPr>
            <a:picLocks noChangeAspect="1" noChangeArrowheads="1"/>
          </p:cNvPicPr>
          <p:nvPr/>
        </p:nvPicPr>
        <p:blipFill>
          <a:blip r:embed="rId3" cstate="print"/>
          <a:srcRect/>
          <a:stretch>
            <a:fillRect/>
          </a:stretch>
        </p:blipFill>
        <p:spPr bwMode="auto">
          <a:xfrm>
            <a:off x="8337692" y="1485915"/>
            <a:ext cx="693799" cy="647685"/>
          </a:xfrm>
          <a:prstGeom prst="rect">
            <a:avLst/>
          </a:prstGeom>
          <a:noFill/>
          <a:ln w="9525">
            <a:noFill/>
            <a:miter lim="800000"/>
            <a:headEnd/>
            <a:tailEnd/>
          </a:ln>
        </p:spPr>
      </p:pic>
    </p:spTree>
    <p:extLst>
      <p:ext uri="{BB962C8B-B14F-4D97-AF65-F5344CB8AC3E}">
        <p14:creationId xmlns:p14="http://schemas.microsoft.com/office/powerpoint/2010/main" val="2062054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391886" y="1945215"/>
            <a:ext cx="8405912" cy="4520545"/>
          </a:xfrm>
          <a:prstGeom prst="rect">
            <a:avLst/>
          </a:prstGeom>
        </p:spPr>
        <p:txBody>
          <a:bodyPr spcFirstLastPara="1" wrap="square" lIns="0" tIns="0" rIns="0" bIns="0" anchor="t" anchorCtr="0">
            <a:noAutofit/>
          </a:bodyPr>
          <a:lstStyle/>
          <a:p>
            <a:r>
              <a:rPr lang="pt-PT" sz="2000" dirty="0"/>
              <a:t>A bulimia (</a:t>
            </a:r>
            <a:r>
              <a:rPr lang="pt-PT" sz="2000" dirty="0" err="1"/>
              <a:t>boo</a:t>
            </a:r>
            <a:r>
              <a:rPr lang="pt-PT" sz="2000" dirty="0"/>
              <a:t>-LEE-me-uh) nervosa – comumente chamada de bulimia – é um distúrbio alimentar grave e potencialmente fatal. Quando você tem bulimia, você tem episódios de compulsão alimentar e purgação que envolvem sentir falta de controle sobre sua alimentação. Muitas pessoas com bulimia também restringem sua alimentação durante o dia, o que muitas vezes leva a mais compulsão alimentar e purgação.</a:t>
            </a:r>
          </a:p>
          <a:p>
            <a:r>
              <a:rPr lang="pt-PT" sz="2000" dirty="0"/>
              <a:t>Durante esses episódios, você normalmente come uma grande quantidade de comida em pouco tempo e, em seguida, tenta se livrar das calorias extras de maneira pouco saudável. Por causa da culpa, vergonha e um medo intenso de ganho de peso por comer demais, você pode forçar o vômito, ou pode se exercitar demais ou usar outros métodos, como laxantes, para se livrar das calorias.</a:t>
            </a:r>
            <a:endParaRPr lang="en-US" sz="2000" dirty="0"/>
          </a:p>
          <a:p>
            <a:pPr marL="76200" indent="0">
              <a:buNone/>
            </a:pPr>
            <a:r>
              <a:rPr lang="en-US" sz="1600" dirty="0"/>
              <a:t>https://www.deanfreedlandermd.com/eating-disorders?fbclid=IwAR0wkSAJMVHkMeWfRmhM7i5M1L9qljKxnU4Myf9779nDdsuXP2Oui05Ntk0</a:t>
            </a:r>
          </a:p>
          <a:p>
            <a:pPr>
              <a:spcBef>
                <a:spcPts val="1000"/>
              </a:spcBef>
            </a:pPr>
            <a:endParaRPr sz="2000" dirty="0"/>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6</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en-US" b="1" dirty="0"/>
              <a:t>Bulimia nervosa</a:t>
            </a:r>
            <a:endParaRPr lang="it-IT" dirty="0"/>
          </a:p>
        </p:txBody>
      </p:sp>
      <p:pic>
        <p:nvPicPr>
          <p:cNvPr id="3" name="Picture 2">
            <a:extLst>
              <a:ext uri="{FF2B5EF4-FFF2-40B4-BE49-F238E27FC236}">
                <a16:creationId xmlns:a16="http://schemas.microsoft.com/office/drawing/2014/main" id="{3198251D-4B2C-7378-6435-4A8665EB7673}"/>
              </a:ext>
            </a:extLst>
          </p:cNvPr>
          <p:cNvPicPr>
            <a:picLocks noChangeAspect="1" noChangeArrowheads="1"/>
          </p:cNvPicPr>
          <p:nvPr/>
        </p:nvPicPr>
        <p:blipFill>
          <a:blip r:embed="rId3" cstate="print"/>
          <a:srcRect/>
          <a:stretch>
            <a:fillRect/>
          </a:stretch>
        </p:blipFill>
        <p:spPr bwMode="auto">
          <a:xfrm>
            <a:off x="8337692" y="1485915"/>
            <a:ext cx="693799" cy="647685"/>
          </a:xfrm>
          <a:prstGeom prst="rect">
            <a:avLst/>
          </a:prstGeom>
          <a:noFill/>
          <a:ln w="9525">
            <a:noFill/>
            <a:miter lim="800000"/>
            <a:headEnd/>
            <a:tailEnd/>
          </a:ln>
        </p:spPr>
      </p:pic>
    </p:spTree>
    <p:extLst>
      <p:ext uri="{BB962C8B-B14F-4D97-AF65-F5344CB8AC3E}">
        <p14:creationId xmlns:p14="http://schemas.microsoft.com/office/powerpoint/2010/main" val="1988072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395536" y="2562424"/>
            <a:ext cx="8327839" cy="3773775"/>
          </a:xfrm>
          <a:prstGeom prst="rect">
            <a:avLst/>
          </a:prstGeom>
        </p:spPr>
        <p:txBody>
          <a:bodyPr spcFirstLastPara="1" wrap="square" lIns="0" tIns="0" rIns="0" bIns="0" anchor="t" anchorCtr="0">
            <a:noAutofit/>
          </a:bodyPr>
          <a:lstStyle/>
          <a:p>
            <a:endParaRPr lang="en-US" sz="2000" dirty="0"/>
          </a:p>
          <a:p>
            <a:endParaRPr lang="en-US" sz="2000" dirty="0"/>
          </a:p>
          <a:p>
            <a:pPr algn="just"/>
            <a:r>
              <a:rPr lang="pt-PT" dirty="0"/>
              <a:t>Se você tem bulimia, provavelmente está preocupado com seu peso e forma corporal e pode se julgar severa e severamente por suas falhas </a:t>
            </a:r>
            <a:r>
              <a:rPr lang="pt-PT" dirty="0" err="1"/>
              <a:t>autopercebidas</a:t>
            </a:r>
            <a:r>
              <a:rPr lang="pt-PT" dirty="0"/>
              <a:t>. Você pode estar com um peso normal ou até um pouco acima do peso.</a:t>
            </a:r>
          </a:p>
          <a:p>
            <a:pPr marL="76200" indent="0" algn="just">
              <a:buNone/>
            </a:pPr>
            <a:endParaRPr lang="pt-PT" sz="1600" dirty="0"/>
          </a:p>
          <a:p>
            <a:pPr marL="76200" indent="0" algn="just">
              <a:buNone/>
            </a:pPr>
            <a:r>
              <a:rPr lang="en-US" sz="1600" dirty="0"/>
              <a:t>https://www.deanfreedlandermd.com/eating-disorders?fbclid=IwAR0wkSAJMVHkMeWfRmhM7i5M1L9qljKxnU4Myf9779nDdsuXP2Oui05Ntk0</a:t>
            </a:r>
          </a:p>
          <a:p>
            <a:pPr>
              <a:spcBef>
                <a:spcPts val="1000"/>
              </a:spcBef>
            </a:pPr>
            <a:endParaRPr sz="2000" dirty="0"/>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7</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en-US" b="1" dirty="0"/>
              <a:t>Bulimia nervosa</a:t>
            </a:r>
            <a:endParaRPr lang="it-IT" dirty="0"/>
          </a:p>
        </p:txBody>
      </p:sp>
      <p:pic>
        <p:nvPicPr>
          <p:cNvPr id="9" name="Picture 2">
            <a:extLst>
              <a:ext uri="{FF2B5EF4-FFF2-40B4-BE49-F238E27FC236}">
                <a16:creationId xmlns:a16="http://schemas.microsoft.com/office/drawing/2014/main" id="{621244BC-34E4-4D1E-8315-D18CCB5D30FB}"/>
              </a:ext>
            </a:extLst>
          </p:cNvPr>
          <p:cNvPicPr>
            <a:picLocks noChangeAspect="1" noChangeArrowheads="1"/>
          </p:cNvPicPr>
          <p:nvPr/>
        </p:nvPicPr>
        <p:blipFill>
          <a:blip r:embed="rId3" cstate="print"/>
          <a:srcRect/>
          <a:stretch>
            <a:fillRect/>
          </a:stretch>
        </p:blipFill>
        <p:spPr bwMode="auto">
          <a:xfrm>
            <a:off x="8337692" y="1485915"/>
            <a:ext cx="693799" cy="647685"/>
          </a:xfrm>
          <a:prstGeom prst="rect">
            <a:avLst/>
          </a:prstGeom>
          <a:noFill/>
          <a:ln w="9525">
            <a:noFill/>
            <a:miter lim="800000"/>
            <a:headEnd/>
            <a:tailEnd/>
          </a:ln>
        </p:spPr>
      </p:pic>
    </p:spTree>
    <p:extLst>
      <p:ext uri="{BB962C8B-B14F-4D97-AF65-F5344CB8AC3E}">
        <p14:creationId xmlns:p14="http://schemas.microsoft.com/office/powerpoint/2010/main" val="774481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381000" y="1885698"/>
            <a:ext cx="8568952" cy="4444345"/>
          </a:xfrm>
          <a:prstGeom prst="rect">
            <a:avLst/>
          </a:prstGeom>
        </p:spPr>
        <p:txBody>
          <a:bodyPr spcFirstLastPara="1" wrap="square" lIns="0" tIns="0" rIns="0" bIns="0" anchor="t" anchorCtr="0">
            <a:noAutofit/>
          </a:bodyPr>
          <a:lstStyle/>
          <a:p>
            <a:r>
              <a:rPr lang="pt-PT" sz="1900" dirty="0"/>
              <a:t>Quando você tem transtorno de compulsão alimentar periódica, come regularmente muita comida (compulsão alimentar) e sente falta de controle sobre sua alimentação. Você pode comer rapidamente ou comer mais do que pretendia, mesmo quando não está com fome, e pode continuar comendo mesmo muito tempo depois de estar desconfortavelmente cheio.</a:t>
            </a:r>
          </a:p>
          <a:p>
            <a:r>
              <a:rPr lang="pt-PT" sz="1900" dirty="0"/>
              <a:t>Depois de uma compulsão, você pode se sentir culpado, enojado ou envergonhado por seu comportamento e pela quantidade de comida ingerida. Mas você não tenta compensar esse comportamento com exercícios excessivos ou purgação, como faria alguém com bulimia ou anorexia. O constrangimento pode levar a comer sozinho para esconder sua compulsão.</a:t>
            </a:r>
          </a:p>
          <a:p>
            <a:r>
              <a:rPr lang="pt-PT" sz="1900" dirty="0"/>
              <a:t>Uma nova rodada de compulsão geralmente ocorre pelo menos uma vez por semana. Você pode estar com peso normal, com sobrepeso ou obeso.</a:t>
            </a:r>
            <a:endParaRPr lang="en-US" sz="1900" dirty="0"/>
          </a:p>
          <a:p>
            <a:pPr marL="76200" indent="0">
              <a:buNone/>
            </a:pPr>
            <a:r>
              <a:rPr lang="en-US" sz="1600" dirty="0"/>
              <a:t>https://www.deanfreedlandermd.com/eating-disorders?fbclid=IwAR0wkSAJMVHkMeWfRmhM7i5M1L9qljKxnU4Myf9779nDdsuXP2Oui05Ntk0</a:t>
            </a:r>
          </a:p>
          <a:p>
            <a:pPr>
              <a:spcBef>
                <a:spcPts val="1000"/>
              </a:spcBef>
            </a:pPr>
            <a:endParaRPr sz="2000" dirty="0"/>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8</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en-US" b="1" dirty="0" err="1"/>
              <a:t>Compulsão</a:t>
            </a:r>
            <a:r>
              <a:rPr lang="en-US" b="1" dirty="0"/>
              <a:t> </a:t>
            </a:r>
            <a:r>
              <a:rPr lang="en-US" b="1" dirty="0" err="1"/>
              <a:t>Alimentar</a:t>
            </a:r>
            <a:endParaRPr lang="it-IT" dirty="0"/>
          </a:p>
        </p:txBody>
      </p:sp>
      <p:pic>
        <p:nvPicPr>
          <p:cNvPr id="9" name="Picture 2">
            <a:extLst>
              <a:ext uri="{FF2B5EF4-FFF2-40B4-BE49-F238E27FC236}">
                <a16:creationId xmlns:a16="http://schemas.microsoft.com/office/drawing/2014/main" id="{D64A8833-02F4-48FD-9913-D2CC2DCB1351}"/>
              </a:ext>
            </a:extLst>
          </p:cNvPr>
          <p:cNvPicPr>
            <a:picLocks noChangeAspect="1" noChangeArrowheads="1"/>
          </p:cNvPicPr>
          <p:nvPr/>
        </p:nvPicPr>
        <p:blipFill>
          <a:blip r:embed="rId3" cstate="print"/>
          <a:srcRect/>
          <a:stretch>
            <a:fillRect/>
          </a:stretch>
        </p:blipFill>
        <p:spPr bwMode="auto">
          <a:xfrm>
            <a:off x="8337692" y="1485915"/>
            <a:ext cx="693799" cy="647685"/>
          </a:xfrm>
          <a:prstGeom prst="rect">
            <a:avLst/>
          </a:prstGeom>
          <a:noFill/>
          <a:ln w="9525">
            <a:noFill/>
            <a:miter lim="800000"/>
            <a:headEnd/>
            <a:tailEnd/>
          </a:ln>
        </p:spPr>
      </p:pic>
    </p:spTree>
    <p:extLst>
      <p:ext uri="{BB962C8B-B14F-4D97-AF65-F5344CB8AC3E}">
        <p14:creationId xmlns:p14="http://schemas.microsoft.com/office/powerpoint/2010/main" val="1647045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395536" y="2562424"/>
            <a:ext cx="8568952" cy="3838375"/>
          </a:xfrm>
          <a:prstGeom prst="rect">
            <a:avLst/>
          </a:prstGeom>
        </p:spPr>
        <p:txBody>
          <a:bodyPr spcFirstLastPara="1" wrap="square" lIns="0" tIns="0" rIns="0" bIns="0" anchor="t" anchorCtr="0">
            <a:noAutofit/>
          </a:bodyPr>
          <a:lstStyle/>
          <a:p>
            <a:pPr algn="just"/>
            <a:endParaRPr lang="en-US" dirty="0"/>
          </a:p>
          <a:p>
            <a:pPr algn="just"/>
            <a:r>
              <a:rPr lang="pt-PT" dirty="0"/>
              <a:t>Nesse grupo de pacientes, há taxas mais altas de indivíduos com sobrepeso ou obesidade e, normalmente, esses indivíduos adotam um estilo de vida sedentário.</a:t>
            </a:r>
          </a:p>
          <a:p>
            <a:pPr algn="just"/>
            <a:endParaRPr lang="en-US" dirty="0"/>
          </a:p>
          <a:p>
            <a:pPr marL="76200" indent="0" algn="just">
              <a:buNone/>
            </a:pPr>
            <a:r>
              <a:rPr lang="en-US" sz="1600" dirty="0"/>
              <a:t>https://www.deanfreedlandermd.com/eating-disorders?fbclid=IwAR0wkSAJMVHkMeWfRmhM7i5M1L9qljKxnU4Myf9779nDdsuXP2Oui05Ntk0</a:t>
            </a:r>
          </a:p>
          <a:p>
            <a:pPr>
              <a:spcBef>
                <a:spcPts val="1000"/>
              </a:spcBef>
            </a:pPr>
            <a:endParaRPr sz="2000" dirty="0"/>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9</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en-US" b="1" dirty="0" err="1"/>
              <a:t>Compulsão</a:t>
            </a:r>
            <a:r>
              <a:rPr lang="en-US" b="1" dirty="0"/>
              <a:t> </a:t>
            </a:r>
            <a:r>
              <a:rPr lang="en-US" b="1" dirty="0" err="1"/>
              <a:t>Alimentar</a:t>
            </a:r>
            <a:endParaRPr lang="it-IT" dirty="0"/>
          </a:p>
        </p:txBody>
      </p:sp>
    </p:spTree>
    <p:extLst>
      <p:ext uri="{BB962C8B-B14F-4D97-AF65-F5344CB8AC3E}">
        <p14:creationId xmlns:p14="http://schemas.microsoft.com/office/powerpoint/2010/main" val="2266355311"/>
      </p:ext>
    </p:extLst>
  </p:cSld>
  <p:clrMapOvr>
    <a:masterClrMapping/>
  </p:clrMapOvr>
</p:sld>
</file>

<file path=ppt/theme/theme1.xml><?xml version="1.0" encoding="utf-8"?>
<a:theme xmlns:a="http://schemas.openxmlformats.org/drawingml/2006/main" name="Caius template">
  <a:themeElements>
    <a:clrScheme name="Custom 347">
      <a:dk1>
        <a:srgbClr val="001F46"/>
      </a:dk1>
      <a:lt1>
        <a:srgbClr val="FFFFFF"/>
      </a:lt1>
      <a:dk2>
        <a:srgbClr val="748394"/>
      </a:dk2>
      <a:lt2>
        <a:srgbClr val="F0F3F7"/>
      </a:lt2>
      <a:accent1>
        <a:srgbClr val="4397EE"/>
      </a:accent1>
      <a:accent2>
        <a:srgbClr val="2170CC"/>
      </a:accent2>
      <a:accent3>
        <a:srgbClr val="154C8A"/>
      </a:accent3>
      <a:accent4>
        <a:srgbClr val="A9D039"/>
      </a:accent4>
      <a:accent5>
        <a:srgbClr val="14B9CA"/>
      </a:accent5>
      <a:accent6>
        <a:srgbClr val="DDE3EB"/>
      </a:accent6>
      <a:hlink>
        <a:srgbClr val="2170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TotalTime>
  <Words>1776</Words>
  <Application>Microsoft Office PowerPoint</Application>
  <PresentationFormat>Apresentação no Ecrã (4:3)</PresentationFormat>
  <Paragraphs>133</Paragraphs>
  <Slides>23</Slides>
  <Notes>23</Notes>
  <HiddenSlides>0</HiddenSlides>
  <MMClips>0</MMClips>
  <ScaleCrop>false</ScaleCrop>
  <HeadingPairs>
    <vt:vector size="6" baseType="variant">
      <vt:variant>
        <vt:lpstr>Tipos de letra usados</vt:lpstr>
      </vt:variant>
      <vt:variant>
        <vt:i4>6</vt:i4>
      </vt:variant>
      <vt:variant>
        <vt:lpstr>Tema</vt:lpstr>
      </vt:variant>
      <vt:variant>
        <vt:i4>1</vt:i4>
      </vt:variant>
      <vt:variant>
        <vt:lpstr>Títulos dos diapositivos</vt:lpstr>
      </vt:variant>
      <vt:variant>
        <vt:i4>23</vt:i4>
      </vt:variant>
    </vt:vector>
  </HeadingPairs>
  <TitlesOfParts>
    <vt:vector size="30" baseType="lpstr">
      <vt:lpstr>Arial</vt:lpstr>
      <vt:lpstr>Barlow</vt:lpstr>
      <vt:lpstr>Barlow Light</vt:lpstr>
      <vt:lpstr>Barlow SemiBold</vt:lpstr>
      <vt:lpstr>Calibri</vt:lpstr>
      <vt:lpstr>Cambria</vt:lpstr>
      <vt:lpstr>Caius template</vt:lpstr>
      <vt:lpstr> Terapia de exercícios no tratamento de TAs – princípio FITT  Sanja Mazić, Danka Sinadinović, Stevan Mijomanović,  Irena Aleksić-Hajduković</vt:lpstr>
      <vt:lpstr>Project Number: 2021-1-RO01- KA220-HED-38B739A3</vt:lpstr>
      <vt:lpstr>Transtornos Alimentares: Definição</vt:lpstr>
      <vt:lpstr>Transtornos Alimentares</vt:lpstr>
      <vt:lpstr>Anorexia nervosa</vt:lpstr>
      <vt:lpstr>Bulimia nervosa</vt:lpstr>
      <vt:lpstr>Bulimia nervosa</vt:lpstr>
      <vt:lpstr>Compulsão Alimentar</vt:lpstr>
      <vt:lpstr>Compulsão Alimentar</vt:lpstr>
      <vt:lpstr>Transtorno de ruminação</vt:lpstr>
      <vt:lpstr>Transtorno alimentar evitativo/restritivo</vt:lpstr>
      <vt:lpstr>Riscos à saúde</vt:lpstr>
      <vt:lpstr>Epidemiologia</vt:lpstr>
      <vt:lpstr>Esteja ciente</vt:lpstr>
      <vt:lpstr>Tratamento</vt:lpstr>
      <vt:lpstr>Terapia de exercícios no tratamento de TAs</vt:lpstr>
      <vt:lpstr>Tratamento</vt:lpstr>
      <vt:lpstr>Frequência</vt:lpstr>
      <vt:lpstr>Intensidade</vt:lpstr>
      <vt:lpstr>Tempo</vt:lpstr>
      <vt:lpstr>Tipo</vt:lpstr>
      <vt:lpstr>Monitoramento </vt:lpstr>
      <vt:lpstr>Referências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Eating disorder</dc:title>
  <dc:creator>Korisnik</dc:creator>
  <cp:lastModifiedBy>manuela.meireles</cp:lastModifiedBy>
  <cp:revision>12</cp:revision>
  <dcterms:created xsi:type="dcterms:W3CDTF">2023-01-29T22:22:43Z</dcterms:created>
  <dcterms:modified xsi:type="dcterms:W3CDTF">2023-05-24T10:59:33Z</dcterms:modified>
</cp:coreProperties>
</file>