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5"/>
  </p:notesMasterIdLst>
  <p:sldIdLst>
    <p:sldId id="256" r:id="rId2"/>
    <p:sldId id="275" r:id="rId3"/>
    <p:sldId id="279" r:id="rId4"/>
    <p:sldId id="276" r:id="rId5"/>
    <p:sldId id="280" r:id="rId6"/>
    <p:sldId id="283" r:id="rId7"/>
    <p:sldId id="282" r:id="rId8"/>
    <p:sldId id="281" r:id="rId9"/>
    <p:sldId id="285" r:id="rId10"/>
    <p:sldId id="284" r:id="rId11"/>
    <p:sldId id="286" r:id="rId12"/>
    <p:sldId id="287" r:id="rId13"/>
    <p:sldId id="288" r:id="rId14"/>
    <p:sldId id="289" r:id="rId15"/>
    <p:sldId id="290" r:id="rId16"/>
    <p:sldId id="297" r:id="rId17"/>
    <p:sldId id="291" r:id="rId18"/>
    <p:sldId id="292" r:id="rId19"/>
    <p:sldId id="293" r:id="rId20"/>
    <p:sldId id="294" r:id="rId21"/>
    <p:sldId id="295" r:id="rId22"/>
    <p:sldId id="278" r:id="rId23"/>
    <p:sldId id="29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7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50A1FA-19EA-4566-A85B-CD25BBE119C7}" type="datetimeFigureOut">
              <a:rPr lang="en-US" smtClean="0"/>
              <a:t>4/18/2023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814B31-FA22-414A-9297-189F9BC6D69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35f391192_0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95644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05981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265719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381135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57955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29747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320405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60155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17245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949060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45675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3606f1c2d_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418284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872881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655092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g747fdb7cbc_0_149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9" name="Google Shape;499;g747fdb7cbc_0_14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506055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Google Shape;498;g747fdb7cbc_0_149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9" name="Google Shape;499;g747fdb7cbc_0_14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66148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53876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1620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56367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65712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93048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47349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089662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6858000"/>
          </a:xfrm>
          <a:prstGeom prst="rect">
            <a:avLst/>
          </a:prstGeom>
          <a:gradFill>
            <a:gsLst>
              <a:gs pos="0">
                <a:srgbClr val="FFFFFF">
                  <a:alpha val="0"/>
                  <a:alpha val="46370"/>
                </a:srgbClr>
              </a:gs>
              <a:gs pos="50000">
                <a:srgbClr val="FFFFFF">
                  <a:alpha val="0"/>
                  <a:alpha val="46370"/>
                </a:srgbClr>
              </a:gs>
              <a:gs pos="100000">
                <a:schemeClr val="lt1">
                  <a:alpha val="46370"/>
                </a:schemeClr>
              </a:gs>
            </a:gsLst>
            <a:lin ang="5400012"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nvGrpSpPr>
          <p:cNvPr id="11" name="Google Shape;11;p2"/>
          <p:cNvGrpSpPr/>
          <p:nvPr/>
        </p:nvGrpSpPr>
        <p:grpSpPr>
          <a:xfrm rot="10800000" flipH="1">
            <a:off x="341404" y="4166472"/>
            <a:ext cx="8801751" cy="2691633"/>
            <a:chOff x="-4395163" y="751996"/>
            <a:chExt cx="13539073" cy="3105254"/>
          </a:xfrm>
        </p:grpSpPr>
        <p:sp>
          <p:nvSpPr>
            <p:cNvPr id="12" name="Google Shape;12;p2"/>
            <p:cNvSpPr/>
            <p:nvPr/>
          </p:nvSpPr>
          <p:spPr>
            <a:xfrm>
              <a:off x="5833150" y="752100"/>
              <a:ext cx="743025" cy="3102950"/>
            </a:xfrm>
            <a:custGeom>
              <a:avLst/>
              <a:gdLst/>
              <a:ahLst/>
              <a:cxnLst/>
              <a:rect l="l" t="t" r="r" b="b"/>
              <a:pathLst>
                <a:path w="29721" h="124118" extrusionOk="0">
                  <a:moveTo>
                    <a:pt x="29559" y="0"/>
                  </a:moveTo>
                  <a:lnTo>
                    <a:pt x="0" y="21343"/>
                  </a:lnTo>
                  <a:lnTo>
                    <a:pt x="0" y="124118"/>
                  </a:lnTo>
                  <a:lnTo>
                    <a:pt x="29721" y="102879"/>
                  </a:lnTo>
                  <a:close/>
                </a:path>
              </a:pathLst>
            </a:custGeom>
            <a:solidFill>
              <a:schemeClr val="accent2"/>
            </a:solidFill>
            <a:ln>
              <a:noFill/>
            </a:ln>
          </p:spPr>
        </p:sp>
        <p:sp>
          <p:nvSpPr>
            <p:cNvPr id="13" name="Google Shape;13;p2"/>
            <p:cNvSpPr/>
            <p:nvPr/>
          </p:nvSpPr>
          <p:spPr>
            <a:xfrm>
              <a:off x="6572309" y="752088"/>
              <a:ext cx="2571600" cy="2571900"/>
            </a:xfrm>
            <a:prstGeom prst="rect">
              <a:avLst/>
            </a:prstGeom>
            <a:gradFill>
              <a:gsLst>
                <a:gs pos="0">
                  <a:schemeClr val="accent1"/>
                </a:gs>
                <a:gs pos="100000">
                  <a:schemeClr val="accent2"/>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4" name="Google Shape;14;p2"/>
            <p:cNvSpPr/>
            <p:nvPr/>
          </p:nvSpPr>
          <p:spPr>
            <a:xfrm>
              <a:off x="-4395163" y="1285649"/>
              <a:ext cx="10228800" cy="2571600"/>
            </a:xfrm>
            <a:prstGeom prst="rect">
              <a:avLst/>
            </a:prstGeom>
            <a:gradFill>
              <a:gsLst>
                <a:gs pos="0">
                  <a:schemeClr val="accent2"/>
                </a:gs>
                <a:gs pos="73000">
                  <a:schemeClr val="accent2"/>
                </a:gs>
                <a:gs pos="100000">
                  <a:schemeClr val="accent3"/>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5" name="Google Shape;15;p2"/>
            <p:cNvSpPr/>
            <p:nvPr/>
          </p:nvSpPr>
          <p:spPr>
            <a:xfrm>
              <a:off x="5833500" y="751996"/>
              <a:ext cx="738775" cy="745525"/>
            </a:xfrm>
            <a:custGeom>
              <a:avLst/>
              <a:gdLst/>
              <a:ahLst/>
              <a:cxnLst/>
              <a:rect l="l" t="t" r="r" b="b"/>
              <a:pathLst>
                <a:path w="29551" h="29821" extrusionOk="0">
                  <a:moveTo>
                    <a:pt x="29397" y="0"/>
                  </a:moveTo>
                  <a:lnTo>
                    <a:pt x="64" y="21385"/>
                  </a:lnTo>
                  <a:lnTo>
                    <a:pt x="0" y="29821"/>
                  </a:lnTo>
                  <a:lnTo>
                    <a:pt x="29551" y="8625"/>
                  </a:lnTo>
                  <a:close/>
                </a:path>
              </a:pathLst>
            </a:custGeom>
            <a:solidFill>
              <a:srgbClr val="FFFFFF">
                <a:alpha val="11170"/>
              </a:srgbClr>
            </a:solidFill>
            <a:ln>
              <a:noFill/>
            </a:ln>
          </p:spPr>
        </p:sp>
        <p:sp>
          <p:nvSpPr>
            <p:cNvPr id="16" name="Google Shape;16;p2"/>
            <p:cNvSpPr/>
            <p:nvPr/>
          </p:nvSpPr>
          <p:spPr>
            <a:xfrm>
              <a:off x="6572284" y="752119"/>
              <a:ext cx="2571600" cy="211500"/>
            </a:xfrm>
            <a:prstGeom prst="rect">
              <a:avLst/>
            </a:prstGeom>
            <a:solidFill>
              <a:srgbClr val="FFFFFF">
                <a:alpha val="1117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17" name="Google Shape;17;p2"/>
            <p:cNvSpPr/>
            <p:nvPr/>
          </p:nvSpPr>
          <p:spPr>
            <a:xfrm>
              <a:off x="-4395163" y="1285742"/>
              <a:ext cx="10228800" cy="211800"/>
            </a:xfrm>
            <a:prstGeom prst="rect">
              <a:avLst/>
            </a:prstGeom>
            <a:solidFill>
              <a:srgbClr val="FFFFFF">
                <a:alpha val="1117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18" name="Google Shape;18;p2"/>
          <p:cNvSpPr txBox="1">
            <a:spLocks noGrp="1"/>
          </p:cNvSpPr>
          <p:nvPr>
            <p:ph type="ctrTitle"/>
          </p:nvPr>
        </p:nvSpPr>
        <p:spPr>
          <a:xfrm>
            <a:off x="614975" y="4166467"/>
            <a:ext cx="6058800" cy="2042800"/>
          </a:xfrm>
          <a:prstGeom prst="rect">
            <a:avLst/>
          </a:prstGeom>
        </p:spPr>
        <p:txBody>
          <a:bodyPr spcFirstLastPara="1" wrap="square" lIns="0" tIns="0" rIns="0" bIns="0"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40353" y="5243822"/>
            <a:ext cx="1164637" cy="873477"/>
          </a:xfrm>
          <a:prstGeom prst="rect">
            <a:avLst/>
          </a:prstGeom>
        </p:spPr>
      </p:pic>
    </p:spTree>
    <p:extLst>
      <p:ext uri="{BB962C8B-B14F-4D97-AF65-F5344CB8AC3E}">
        <p14:creationId xmlns:p14="http://schemas.microsoft.com/office/powerpoint/2010/main" val="627699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70"/>
        <p:cNvGrpSpPr/>
        <p:nvPr/>
      </p:nvGrpSpPr>
      <p:grpSpPr>
        <a:xfrm>
          <a:off x="0" y="0"/>
          <a:ext cx="0" cy="0"/>
          <a:chOff x="0" y="0"/>
          <a:chExt cx="0" cy="0"/>
        </a:xfrm>
      </p:grpSpPr>
      <p:grpSp>
        <p:nvGrpSpPr>
          <p:cNvPr id="71" name="Google Shape;71;p7"/>
          <p:cNvGrpSpPr/>
          <p:nvPr/>
        </p:nvGrpSpPr>
        <p:grpSpPr>
          <a:xfrm>
            <a:off x="1" y="6349867"/>
            <a:ext cx="603997" cy="508133"/>
            <a:chOff x="0" y="4762400"/>
            <a:chExt cx="603997" cy="381100"/>
          </a:xfrm>
        </p:grpSpPr>
        <p:sp>
          <p:nvSpPr>
            <p:cNvPr id="72" name="Google Shape;72;p7"/>
            <p:cNvSpPr/>
            <p:nvPr/>
          </p:nvSpPr>
          <p:spPr>
            <a:xfrm>
              <a:off x="380497" y="4762400"/>
              <a:ext cx="223500" cy="381000"/>
            </a:xfrm>
            <a:prstGeom prst="rtTriangle">
              <a:avLst/>
            </a:pr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3" name="Google Shape;73;p7"/>
            <p:cNvSpPr/>
            <p:nvPr/>
          </p:nvSpPr>
          <p:spPr>
            <a:xfrm>
              <a:off x="0" y="4762500"/>
              <a:ext cx="381000" cy="381000"/>
            </a:xfrm>
            <a:prstGeom prst="rect">
              <a:avLst/>
            </a:prstGeom>
            <a:gradFill>
              <a:gsLst>
                <a:gs pos="0">
                  <a:schemeClr val="accent6"/>
                </a:gs>
                <a:gs pos="100000">
                  <a:schemeClr val="lt2"/>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74" name="Google Shape;74;p7"/>
          <p:cNvGrpSpPr/>
          <p:nvPr/>
        </p:nvGrpSpPr>
        <p:grpSpPr>
          <a:xfrm>
            <a:off x="381001" y="0"/>
            <a:ext cx="8763111" cy="1747891"/>
            <a:chOff x="381000" y="0"/>
            <a:chExt cx="8763111" cy="1310918"/>
          </a:xfrm>
        </p:grpSpPr>
        <p:grpSp>
          <p:nvGrpSpPr>
            <p:cNvPr id="75" name="Google Shape;75;p7"/>
            <p:cNvGrpSpPr/>
            <p:nvPr/>
          </p:nvGrpSpPr>
          <p:grpSpPr>
            <a:xfrm>
              <a:off x="381000" y="0"/>
              <a:ext cx="8763111" cy="1310300"/>
              <a:chOff x="381000" y="0"/>
              <a:chExt cx="8763111" cy="1310300"/>
            </a:xfrm>
          </p:grpSpPr>
          <p:sp>
            <p:nvSpPr>
              <p:cNvPr id="76" name="Google Shape;76;p7"/>
              <p:cNvSpPr/>
              <p:nvPr/>
            </p:nvSpPr>
            <p:spPr>
              <a:xfrm>
                <a:off x="7371879" y="0"/>
                <a:ext cx="721985" cy="1310275"/>
              </a:xfrm>
              <a:custGeom>
                <a:avLst/>
                <a:gdLst/>
                <a:ahLst/>
                <a:cxnLst/>
                <a:rect l="l" t="t" r="r" b="b"/>
                <a:pathLst>
                  <a:path w="23660" h="52411" extrusionOk="0">
                    <a:moveTo>
                      <a:pt x="23655" y="0"/>
                    </a:moveTo>
                    <a:lnTo>
                      <a:pt x="0" y="15445"/>
                    </a:lnTo>
                    <a:lnTo>
                      <a:pt x="14" y="52411"/>
                    </a:lnTo>
                    <a:lnTo>
                      <a:pt x="23660" y="42172"/>
                    </a:lnTo>
                    <a:close/>
                  </a:path>
                </a:pathLst>
              </a:custGeom>
              <a:solidFill>
                <a:schemeClr val="accent2"/>
              </a:solidFill>
              <a:ln>
                <a:noFill/>
              </a:ln>
            </p:spPr>
          </p:sp>
          <p:sp>
            <p:nvSpPr>
              <p:cNvPr id="77" name="Google Shape;77;p7"/>
              <p:cNvSpPr/>
              <p:nvPr/>
            </p:nvSpPr>
            <p:spPr>
              <a:xfrm>
                <a:off x="8090211" y="0"/>
                <a:ext cx="1053900" cy="1053900"/>
              </a:xfrm>
              <a:prstGeom prst="rect">
                <a:avLst/>
              </a:prstGeom>
              <a:gradFill>
                <a:gsLst>
                  <a:gs pos="0">
                    <a:schemeClr val="accent1"/>
                  </a:gs>
                  <a:gs pos="100000">
                    <a:schemeClr val="accent2"/>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78" name="Google Shape;78;p7"/>
              <p:cNvSpPr/>
              <p:nvPr/>
            </p:nvSpPr>
            <p:spPr>
              <a:xfrm>
                <a:off x="381000" y="384200"/>
                <a:ext cx="6990900" cy="926100"/>
              </a:xfrm>
              <a:prstGeom prst="rect">
                <a:avLst/>
              </a:prstGeom>
              <a:gradFill>
                <a:gsLst>
                  <a:gs pos="0">
                    <a:schemeClr val="accent2"/>
                  </a:gs>
                  <a:gs pos="73000">
                    <a:schemeClr val="accent2"/>
                  </a:gs>
                  <a:gs pos="100000">
                    <a:schemeClr val="accent3"/>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79" name="Google Shape;79;p7"/>
            <p:cNvGrpSpPr/>
            <p:nvPr/>
          </p:nvGrpSpPr>
          <p:grpSpPr>
            <a:xfrm>
              <a:off x="381000" y="967217"/>
              <a:ext cx="8763100" cy="343701"/>
              <a:chOff x="381000" y="862358"/>
              <a:chExt cx="8763100" cy="576872"/>
            </a:xfrm>
          </p:grpSpPr>
          <p:sp>
            <p:nvSpPr>
              <p:cNvPr id="80" name="Google Shape;80;p7"/>
              <p:cNvSpPr/>
              <p:nvPr/>
            </p:nvSpPr>
            <p:spPr>
              <a:xfrm>
                <a:off x="7370250" y="863755"/>
                <a:ext cx="719800" cy="575475"/>
              </a:xfrm>
              <a:custGeom>
                <a:avLst/>
                <a:gdLst/>
                <a:ahLst/>
                <a:cxnLst/>
                <a:rect l="l" t="t" r="r" b="b"/>
                <a:pathLst>
                  <a:path w="28792" h="23019" extrusionOk="0">
                    <a:moveTo>
                      <a:pt x="28792" y="0"/>
                    </a:moveTo>
                    <a:lnTo>
                      <a:pt x="53" y="17878"/>
                    </a:lnTo>
                    <a:lnTo>
                      <a:pt x="0" y="23019"/>
                    </a:lnTo>
                    <a:lnTo>
                      <a:pt x="28792" y="5853"/>
                    </a:lnTo>
                    <a:close/>
                  </a:path>
                </a:pathLst>
              </a:custGeom>
              <a:solidFill>
                <a:srgbClr val="001F46">
                  <a:alpha val="20110"/>
                </a:srgbClr>
              </a:solidFill>
              <a:ln>
                <a:noFill/>
              </a:ln>
            </p:spPr>
          </p:sp>
          <p:sp>
            <p:nvSpPr>
              <p:cNvPr id="81" name="Google Shape;81;p7"/>
              <p:cNvSpPr/>
              <p:nvPr/>
            </p:nvSpPr>
            <p:spPr>
              <a:xfrm>
                <a:off x="8090200" y="862358"/>
                <a:ext cx="1053900" cy="145500"/>
              </a:xfrm>
              <a:prstGeom prst="rect">
                <a:avLst/>
              </a:prstGeom>
              <a:solidFill>
                <a:srgbClr val="001F46">
                  <a:alpha val="2011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82" name="Google Shape;82;p7"/>
              <p:cNvSpPr/>
              <p:nvPr/>
            </p:nvSpPr>
            <p:spPr>
              <a:xfrm>
                <a:off x="381000" y="1310303"/>
                <a:ext cx="6990900" cy="127800"/>
              </a:xfrm>
              <a:prstGeom prst="rect">
                <a:avLst/>
              </a:prstGeom>
              <a:solidFill>
                <a:srgbClr val="001F46">
                  <a:alpha val="2011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sp>
        <p:nvSpPr>
          <p:cNvPr id="83" name="Google Shape;83;p7"/>
          <p:cNvSpPr txBox="1">
            <a:spLocks noGrp="1"/>
          </p:cNvSpPr>
          <p:nvPr>
            <p:ph type="title"/>
          </p:nvPr>
        </p:nvSpPr>
        <p:spPr>
          <a:xfrm>
            <a:off x="614975" y="521800"/>
            <a:ext cx="6757800" cy="1226000"/>
          </a:xfrm>
          <a:prstGeom prst="rect">
            <a:avLst/>
          </a:prstGeom>
        </p:spPr>
        <p:txBody>
          <a:bodyPr spcFirstLastPara="1" wrap="square" lIns="0" tIns="0" rIns="0" bIns="0"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84" name="Google Shape;84;p7"/>
          <p:cNvSpPr txBox="1">
            <a:spLocks noGrp="1"/>
          </p:cNvSpPr>
          <p:nvPr>
            <p:ph type="body" idx="1"/>
          </p:nvPr>
        </p:nvSpPr>
        <p:spPr>
          <a:xfrm>
            <a:off x="604000" y="2273567"/>
            <a:ext cx="3185400" cy="3620800"/>
          </a:xfrm>
          <a:prstGeom prst="rect">
            <a:avLst/>
          </a:prstGeom>
        </p:spPr>
        <p:txBody>
          <a:bodyPr spcFirstLastPara="1" wrap="square" lIns="0" tIns="0" rIns="0" bIns="0" anchor="t" anchorCtr="0">
            <a:noAutofit/>
          </a:bodyPr>
          <a:lstStyle>
            <a:lvl1pPr marL="457200" lvl="0" indent="-368300" rtl="0">
              <a:spcBef>
                <a:spcPts val="600"/>
              </a:spcBef>
              <a:spcAft>
                <a:spcPts val="0"/>
              </a:spcAft>
              <a:buSzPts val="2200"/>
              <a:buChar char="▸"/>
              <a:defRPr sz="2200"/>
            </a:lvl1pPr>
            <a:lvl2pPr marL="914400" lvl="1" indent="-368300" rtl="0">
              <a:spcBef>
                <a:spcPts val="0"/>
              </a:spcBef>
              <a:spcAft>
                <a:spcPts val="0"/>
              </a:spcAft>
              <a:buSzPts val="2200"/>
              <a:buChar char="▹"/>
              <a:defRPr sz="2200"/>
            </a:lvl2pPr>
            <a:lvl3pPr marL="1371600" lvl="2" indent="-368300" rtl="0">
              <a:spcBef>
                <a:spcPts val="0"/>
              </a:spcBef>
              <a:spcAft>
                <a:spcPts val="0"/>
              </a:spcAft>
              <a:buSzPts val="2200"/>
              <a:buChar char="■"/>
              <a:defRPr sz="2200"/>
            </a:lvl3pPr>
            <a:lvl4pPr marL="1828800" lvl="3" indent="-368300" rtl="0">
              <a:spcBef>
                <a:spcPts val="0"/>
              </a:spcBef>
              <a:spcAft>
                <a:spcPts val="0"/>
              </a:spcAft>
              <a:buSzPts val="2200"/>
              <a:buChar char="●"/>
              <a:defRPr sz="2200"/>
            </a:lvl4pPr>
            <a:lvl5pPr marL="2286000" lvl="4" indent="-368300" rtl="0">
              <a:spcBef>
                <a:spcPts val="0"/>
              </a:spcBef>
              <a:spcAft>
                <a:spcPts val="0"/>
              </a:spcAft>
              <a:buSzPts val="2200"/>
              <a:buChar char="○"/>
              <a:defRPr sz="2200"/>
            </a:lvl5pPr>
            <a:lvl6pPr marL="2743200" lvl="5" indent="-368300" rtl="0">
              <a:spcBef>
                <a:spcPts val="0"/>
              </a:spcBef>
              <a:spcAft>
                <a:spcPts val="0"/>
              </a:spcAft>
              <a:buSzPts val="2200"/>
              <a:buChar char="■"/>
              <a:defRPr sz="2200"/>
            </a:lvl6pPr>
            <a:lvl7pPr marL="3200400" lvl="6" indent="-368300" rtl="0">
              <a:spcBef>
                <a:spcPts val="0"/>
              </a:spcBef>
              <a:spcAft>
                <a:spcPts val="0"/>
              </a:spcAft>
              <a:buSzPts val="2200"/>
              <a:buChar char="●"/>
              <a:defRPr sz="2200"/>
            </a:lvl7pPr>
            <a:lvl8pPr marL="3657600" lvl="7" indent="-368300" rtl="0">
              <a:spcBef>
                <a:spcPts val="0"/>
              </a:spcBef>
              <a:spcAft>
                <a:spcPts val="0"/>
              </a:spcAft>
              <a:buSzPts val="2200"/>
              <a:buChar char="○"/>
              <a:defRPr sz="2200"/>
            </a:lvl8pPr>
            <a:lvl9pPr marL="4114800" lvl="8" indent="-368300" rtl="0">
              <a:spcBef>
                <a:spcPts val="0"/>
              </a:spcBef>
              <a:spcAft>
                <a:spcPts val="0"/>
              </a:spcAft>
              <a:buSzPts val="2200"/>
              <a:buChar char="■"/>
              <a:defRPr sz="2200"/>
            </a:lvl9pPr>
          </a:lstStyle>
          <a:p>
            <a:endParaRPr/>
          </a:p>
        </p:txBody>
      </p:sp>
      <p:sp>
        <p:nvSpPr>
          <p:cNvPr id="85" name="Google Shape;85;p7"/>
          <p:cNvSpPr txBox="1">
            <a:spLocks noGrp="1"/>
          </p:cNvSpPr>
          <p:nvPr>
            <p:ph type="body" idx="2"/>
          </p:nvPr>
        </p:nvSpPr>
        <p:spPr>
          <a:xfrm>
            <a:off x="4187378" y="2273567"/>
            <a:ext cx="3185400" cy="3620800"/>
          </a:xfrm>
          <a:prstGeom prst="rect">
            <a:avLst/>
          </a:prstGeom>
        </p:spPr>
        <p:txBody>
          <a:bodyPr spcFirstLastPara="1" wrap="square" lIns="0" tIns="0" rIns="0" bIns="0" anchor="t" anchorCtr="0">
            <a:noAutofit/>
          </a:bodyPr>
          <a:lstStyle>
            <a:lvl1pPr marL="457200" lvl="0" indent="-368300" rtl="0">
              <a:spcBef>
                <a:spcPts val="600"/>
              </a:spcBef>
              <a:spcAft>
                <a:spcPts val="0"/>
              </a:spcAft>
              <a:buSzPts val="2200"/>
              <a:buChar char="▸"/>
              <a:defRPr sz="2200"/>
            </a:lvl1pPr>
            <a:lvl2pPr marL="914400" lvl="1" indent="-368300" rtl="0">
              <a:spcBef>
                <a:spcPts val="0"/>
              </a:spcBef>
              <a:spcAft>
                <a:spcPts val="0"/>
              </a:spcAft>
              <a:buSzPts val="2200"/>
              <a:buChar char="▹"/>
              <a:defRPr sz="2200"/>
            </a:lvl2pPr>
            <a:lvl3pPr marL="1371600" lvl="2" indent="-368300" rtl="0">
              <a:spcBef>
                <a:spcPts val="0"/>
              </a:spcBef>
              <a:spcAft>
                <a:spcPts val="0"/>
              </a:spcAft>
              <a:buSzPts val="2200"/>
              <a:buChar char="■"/>
              <a:defRPr sz="2200"/>
            </a:lvl3pPr>
            <a:lvl4pPr marL="1828800" lvl="3" indent="-368300" rtl="0">
              <a:spcBef>
                <a:spcPts val="0"/>
              </a:spcBef>
              <a:spcAft>
                <a:spcPts val="0"/>
              </a:spcAft>
              <a:buSzPts val="2200"/>
              <a:buChar char="●"/>
              <a:defRPr sz="2200"/>
            </a:lvl4pPr>
            <a:lvl5pPr marL="2286000" lvl="4" indent="-368300" rtl="0">
              <a:spcBef>
                <a:spcPts val="0"/>
              </a:spcBef>
              <a:spcAft>
                <a:spcPts val="0"/>
              </a:spcAft>
              <a:buSzPts val="2200"/>
              <a:buChar char="○"/>
              <a:defRPr sz="2200"/>
            </a:lvl5pPr>
            <a:lvl6pPr marL="2743200" lvl="5" indent="-368300" rtl="0">
              <a:spcBef>
                <a:spcPts val="0"/>
              </a:spcBef>
              <a:spcAft>
                <a:spcPts val="0"/>
              </a:spcAft>
              <a:buSzPts val="2200"/>
              <a:buChar char="■"/>
              <a:defRPr sz="2200"/>
            </a:lvl6pPr>
            <a:lvl7pPr marL="3200400" lvl="6" indent="-368300" rtl="0">
              <a:spcBef>
                <a:spcPts val="0"/>
              </a:spcBef>
              <a:spcAft>
                <a:spcPts val="0"/>
              </a:spcAft>
              <a:buSzPts val="2200"/>
              <a:buChar char="●"/>
              <a:defRPr sz="2200"/>
            </a:lvl7pPr>
            <a:lvl8pPr marL="3657600" lvl="7" indent="-368300" rtl="0">
              <a:spcBef>
                <a:spcPts val="0"/>
              </a:spcBef>
              <a:spcAft>
                <a:spcPts val="0"/>
              </a:spcAft>
              <a:buSzPts val="2200"/>
              <a:buChar char="○"/>
              <a:defRPr sz="2200"/>
            </a:lvl8pPr>
            <a:lvl9pPr marL="4114800" lvl="8" indent="-368300" rtl="0">
              <a:spcBef>
                <a:spcPts val="0"/>
              </a:spcBef>
              <a:spcAft>
                <a:spcPts val="0"/>
              </a:spcAft>
              <a:buSzPts val="2200"/>
              <a:buChar char="■"/>
              <a:defRPr sz="2200"/>
            </a:lvl9pPr>
          </a:lstStyle>
          <a:p>
            <a:endParaRPr/>
          </a:p>
        </p:txBody>
      </p:sp>
      <p:sp>
        <p:nvSpPr>
          <p:cNvPr id="86" name="Google Shape;86;p7"/>
          <p:cNvSpPr txBox="1">
            <a:spLocks noGrp="1"/>
          </p:cNvSpPr>
          <p:nvPr>
            <p:ph type="sldNum" idx="12"/>
          </p:nvPr>
        </p:nvSpPr>
        <p:spPr>
          <a:xfrm>
            <a:off x="0" y="6349867"/>
            <a:ext cx="381000" cy="5152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a:buClr>
                <a:srgbClr val="000000"/>
              </a:buClr>
            </a:pPr>
            <a:fld id="{00000000-1234-1234-1234-123412341234}" type="slidenum">
              <a:rPr lang="en" kern="0" smtClean="0">
                <a:solidFill>
                  <a:srgbClr val="748394"/>
                </a:solidFill>
              </a:rPr>
              <a:pPr>
                <a:buClr>
                  <a:srgbClr val="000000"/>
                </a:buClr>
              </a:pPr>
              <a:t>‹#›</a:t>
            </a:fld>
            <a:endParaRPr lang="en" kern="0">
              <a:solidFill>
                <a:srgbClr val="748394"/>
              </a:solidFill>
            </a:endParaRPr>
          </a:p>
        </p:txBody>
      </p:sp>
      <p:pic>
        <p:nvPicPr>
          <p:cNvPr id="18" name="Picture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9552" y="6255541"/>
            <a:ext cx="796962" cy="597721"/>
          </a:xfrm>
          <a:prstGeom prst="rect">
            <a:avLst/>
          </a:prstGeom>
        </p:spPr>
      </p:pic>
    </p:spTree>
    <p:extLst>
      <p:ext uri="{BB962C8B-B14F-4D97-AF65-F5344CB8AC3E}">
        <p14:creationId xmlns:p14="http://schemas.microsoft.com/office/powerpoint/2010/main" val="4111363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43"/>
        <p:cNvGrpSpPr/>
        <p:nvPr/>
      </p:nvGrpSpPr>
      <p:grpSpPr>
        <a:xfrm>
          <a:off x="0" y="0"/>
          <a:ext cx="0" cy="0"/>
          <a:chOff x="0" y="0"/>
          <a:chExt cx="0" cy="0"/>
        </a:xfrm>
      </p:grpSpPr>
      <p:grpSp>
        <p:nvGrpSpPr>
          <p:cNvPr id="44" name="Google Shape;44;p5"/>
          <p:cNvGrpSpPr/>
          <p:nvPr/>
        </p:nvGrpSpPr>
        <p:grpSpPr>
          <a:xfrm>
            <a:off x="1" y="6349867"/>
            <a:ext cx="603997" cy="508133"/>
            <a:chOff x="0" y="4762400"/>
            <a:chExt cx="603997" cy="381100"/>
          </a:xfrm>
        </p:grpSpPr>
        <p:sp>
          <p:nvSpPr>
            <p:cNvPr id="45" name="Google Shape;45;p5"/>
            <p:cNvSpPr/>
            <p:nvPr/>
          </p:nvSpPr>
          <p:spPr>
            <a:xfrm>
              <a:off x="380497" y="4762400"/>
              <a:ext cx="223500" cy="381000"/>
            </a:xfrm>
            <a:prstGeom prst="rtTriangle">
              <a:avLst/>
            </a:pr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6" name="Google Shape;46;p5"/>
            <p:cNvSpPr/>
            <p:nvPr/>
          </p:nvSpPr>
          <p:spPr>
            <a:xfrm>
              <a:off x="0" y="4762500"/>
              <a:ext cx="381000" cy="381000"/>
            </a:xfrm>
            <a:prstGeom prst="rect">
              <a:avLst/>
            </a:prstGeom>
            <a:gradFill>
              <a:gsLst>
                <a:gs pos="0">
                  <a:schemeClr val="accent6"/>
                </a:gs>
                <a:gs pos="100000">
                  <a:schemeClr val="lt2"/>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47" name="Google Shape;47;p5"/>
          <p:cNvGrpSpPr/>
          <p:nvPr/>
        </p:nvGrpSpPr>
        <p:grpSpPr>
          <a:xfrm>
            <a:off x="381001" y="0"/>
            <a:ext cx="8763111" cy="1747891"/>
            <a:chOff x="381000" y="0"/>
            <a:chExt cx="8763111" cy="1310918"/>
          </a:xfrm>
        </p:grpSpPr>
        <p:grpSp>
          <p:nvGrpSpPr>
            <p:cNvPr id="48" name="Google Shape;48;p5"/>
            <p:cNvGrpSpPr/>
            <p:nvPr/>
          </p:nvGrpSpPr>
          <p:grpSpPr>
            <a:xfrm>
              <a:off x="381000" y="0"/>
              <a:ext cx="8763111" cy="1310300"/>
              <a:chOff x="381000" y="0"/>
              <a:chExt cx="8763111" cy="1310300"/>
            </a:xfrm>
          </p:grpSpPr>
          <p:sp>
            <p:nvSpPr>
              <p:cNvPr id="49" name="Google Shape;49;p5"/>
              <p:cNvSpPr/>
              <p:nvPr/>
            </p:nvSpPr>
            <p:spPr>
              <a:xfrm>
                <a:off x="7371879" y="0"/>
                <a:ext cx="721985" cy="1310275"/>
              </a:xfrm>
              <a:custGeom>
                <a:avLst/>
                <a:gdLst/>
                <a:ahLst/>
                <a:cxnLst/>
                <a:rect l="l" t="t" r="r" b="b"/>
                <a:pathLst>
                  <a:path w="23660" h="52411" extrusionOk="0">
                    <a:moveTo>
                      <a:pt x="23655" y="0"/>
                    </a:moveTo>
                    <a:lnTo>
                      <a:pt x="0" y="15445"/>
                    </a:lnTo>
                    <a:lnTo>
                      <a:pt x="14" y="52411"/>
                    </a:lnTo>
                    <a:lnTo>
                      <a:pt x="23660" y="42172"/>
                    </a:lnTo>
                    <a:close/>
                  </a:path>
                </a:pathLst>
              </a:custGeom>
              <a:solidFill>
                <a:schemeClr val="accent2"/>
              </a:solidFill>
              <a:ln>
                <a:noFill/>
              </a:ln>
            </p:spPr>
          </p:sp>
          <p:sp>
            <p:nvSpPr>
              <p:cNvPr id="50" name="Google Shape;50;p5"/>
              <p:cNvSpPr/>
              <p:nvPr/>
            </p:nvSpPr>
            <p:spPr>
              <a:xfrm>
                <a:off x="8090211" y="0"/>
                <a:ext cx="1053900" cy="1053900"/>
              </a:xfrm>
              <a:prstGeom prst="rect">
                <a:avLst/>
              </a:prstGeom>
              <a:gradFill>
                <a:gsLst>
                  <a:gs pos="0">
                    <a:schemeClr val="accent1"/>
                  </a:gs>
                  <a:gs pos="100000">
                    <a:schemeClr val="accent2"/>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1" name="Google Shape;51;p5"/>
              <p:cNvSpPr/>
              <p:nvPr/>
            </p:nvSpPr>
            <p:spPr>
              <a:xfrm>
                <a:off x="381000" y="384200"/>
                <a:ext cx="6990900" cy="926100"/>
              </a:xfrm>
              <a:prstGeom prst="rect">
                <a:avLst/>
              </a:prstGeom>
              <a:gradFill>
                <a:gsLst>
                  <a:gs pos="0">
                    <a:schemeClr val="accent2"/>
                  </a:gs>
                  <a:gs pos="73000">
                    <a:schemeClr val="accent2"/>
                  </a:gs>
                  <a:gs pos="100000">
                    <a:schemeClr val="accent3"/>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nvGrpSpPr>
            <p:cNvPr id="52" name="Google Shape;52;p5"/>
            <p:cNvGrpSpPr/>
            <p:nvPr/>
          </p:nvGrpSpPr>
          <p:grpSpPr>
            <a:xfrm>
              <a:off x="381000" y="967217"/>
              <a:ext cx="8763100" cy="343701"/>
              <a:chOff x="381000" y="862358"/>
              <a:chExt cx="8763100" cy="576872"/>
            </a:xfrm>
          </p:grpSpPr>
          <p:sp>
            <p:nvSpPr>
              <p:cNvPr id="53" name="Google Shape;53;p5"/>
              <p:cNvSpPr/>
              <p:nvPr/>
            </p:nvSpPr>
            <p:spPr>
              <a:xfrm>
                <a:off x="7370250" y="863755"/>
                <a:ext cx="719800" cy="575475"/>
              </a:xfrm>
              <a:custGeom>
                <a:avLst/>
                <a:gdLst/>
                <a:ahLst/>
                <a:cxnLst/>
                <a:rect l="l" t="t" r="r" b="b"/>
                <a:pathLst>
                  <a:path w="28792" h="23019" extrusionOk="0">
                    <a:moveTo>
                      <a:pt x="28792" y="0"/>
                    </a:moveTo>
                    <a:lnTo>
                      <a:pt x="53" y="17878"/>
                    </a:lnTo>
                    <a:lnTo>
                      <a:pt x="0" y="23019"/>
                    </a:lnTo>
                    <a:lnTo>
                      <a:pt x="28792" y="5853"/>
                    </a:lnTo>
                    <a:close/>
                  </a:path>
                </a:pathLst>
              </a:custGeom>
              <a:solidFill>
                <a:srgbClr val="001F46">
                  <a:alpha val="20110"/>
                </a:srgbClr>
              </a:solidFill>
              <a:ln>
                <a:noFill/>
              </a:ln>
            </p:spPr>
          </p:sp>
          <p:sp>
            <p:nvSpPr>
              <p:cNvPr id="54" name="Google Shape;54;p5"/>
              <p:cNvSpPr/>
              <p:nvPr/>
            </p:nvSpPr>
            <p:spPr>
              <a:xfrm>
                <a:off x="8090200" y="862358"/>
                <a:ext cx="1053900" cy="145500"/>
              </a:xfrm>
              <a:prstGeom prst="rect">
                <a:avLst/>
              </a:prstGeom>
              <a:solidFill>
                <a:srgbClr val="001F46">
                  <a:alpha val="2011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55" name="Google Shape;55;p5"/>
              <p:cNvSpPr/>
              <p:nvPr/>
            </p:nvSpPr>
            <p:spPr>
              <a:xfrm>
                <a:off x="381000" y="1310303"/>
                <a:ext cx="6990900" cy="127800"/>
              </a:xfrm>
              <a:prstGeom prst="rect">
                <a:avLst/>
              </a:prstGeom>
              <a:solidFill>
                <a:srgbClr val="001F46">
                  <a:alpha val="20110"/>
                </a:srgbClr>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grpSp>
      <p:sp>
        <p:nvSpPr>
          <p:cNvPr id="56" name="Google Shape;56;p5"/>
          <p:cNvSpPr txBox="1">
            <a:spLocks noGrp="1"/>
          </p:cNvSpPr>
          <p:nvPr>
            <p:ph type="title"/>
          </p:nvPr>
        </p:nvSpPr>
        <p:spPr>
          <a:xfrm>
            <a:off x="614975" y="521800"/>
            <a:ext cx="6757800" cy="1226000"/>
          </a:xfrm>
          <a:prstGeom prst="rect">
            <a:avLst/>
          </a:prstGeom>
        </p:spPr>
        <p:txBody>
          <a:bodyPr spcFirstLastPara="1" wrap="square" lIns="0" tIns="0" rIns="0" bIns="0" anchor="ctr"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57" name="Google Shape;57;p5"/>
          <p:cNvSpPr txBox="1">
            <a:spLocks noGrp="1"/>
          </p:cNvSpPr>
          <p:nvPr>
            <p:ph type="body" idx="1"/>
          </p:nvPr>
        </p:nvSpPr>
        <p:spPr>
          <a:xfrm>
            <a:off x="614975" y="2273567"/>
            <a:ext cx="6757800" cy="3768800"/>
          </a:xfrm>
          <a:prstGeom prst="rect">
            <a:avLst/>
          </a:prstGeom>
        </p:spPr>
        <p:txBody>
          <a:bodyPr spcFirstLastPara="1" wrap="square" lIns="0" tIns="0" rIns="0" bIns="0" anchor="t" anchorCtr="0">
            <a:noAutofit/>
          </a:bodyPr>
          <a:lstStyle>
            <a:lvl1pPr marL="457200" lvl="0" indent="-381000" rtl="0">
              <a:spcBef>
                <a:spcPts val="600"/>
              </a:spcBef>
              <a:spcAft>
                <a:spcPts val="0"/>
              </a:spcAft>
              <a:buSzPts val="24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81000" rtl="0">
              <a:spcBef>
                <a:spcPts val="0"/>
              </a:spcBef>
              <a:spcAft>
                <a:spcPts val="0"/>
              </a:spcAft>
              <a:buSzPts val="2400"/>
              <a:buChar char="●"/>
              <a:defRPr/>
            </a:lvl4pPr>
            <a:lvl5pPr marL="2286000" lvl="4" indent="-381000" rtl="0">
              <a:spcBef>
                <a:spcPts val="0"/>
              </a:spcBef>
              <a:spcAft>
                <a:spcPts val="0"/>
              </a:spcAft>
              <a:buSzPts val="2400"/>
              <a:buChar char="○"/>
              <a:defRPr/>
            </a:lvl5pPr>
            <a:lvl6pPr marL="2743200" lvl="5" indent="-381000" rtl="0">
              <a:spcBef>
                <a:spcPts val="0"/>
              </a:spcBef>
              <a:spcAft>
                <a:spcPts val="0"/>
              </a:spcAft>
              <a:buSzPts val="2400"/>
              <a:buChar char="■"/>
              <a:defRPr/>
            </a:lvl6pPr>
            <a:lvl7pPr marL="3200400" lvl="6" indent="-381000" rtl="0">
              <a:spcBef>
                <a:spcPts val="0"/>
              </a:spcBef>
              <a:spcAft>
                <a:spcPts val="0"/>
              </a:spcAft>
              <a:buSzPts val="2400"/>
              <a:buChar char="●"/>
              <a:defRPr/>
            </a:lvl7pPr>
            <a:lvl8pPr marL="3657600" lvl="7" indent="-381000" rtl="0">
              <a:spcBef>
                <a:spcPts val="0"/>
              </a:spcBef>
              <a:spcAft>
                <a:spcPts val="0"/>
              </a:spcAft>
              <a:buSzPts val="2400"/>
              <a:buChar char="○"/>
              <a:defRPr/>
            </a:lvl8pPr>
            <a:lvl9pPr marL="4114800" lvl="8" indent="-381000" rtl="0">
              <a:spcBef>
                <a:spcPts val="0"/>
              </a:spcBef>
              <a:spcAft>
                <a:spcPts val="0"/>
              </a:spcAft>
              <a:buSzPts val="2400"/>
              <a:buChar char="■"/>
              <a:defRPr/>
            </a:lvl9pPr>
          </a:lstStyle>
          <a:p>
            <a:endParaRPr/>
          </a:p>
        </p:txBody>
      </p:sp>
      <p:sp>
        <p:nvSpPr>
          <p:cNvPr id="58" name="Google Shape;58;p5"/>
          <p:cNvSpPr txBox="1">
            <a:spLocks noGrp="1"/>
          </p:cNvSpPr>
          <p:nvPr>
            <p:ph type="sldNum" idx="12"/>
          </p:nvPr>
        </p:nvSpPr>
        <p:spPr>
          <a:xfrm>
            <a:off x="0" y="6349867"/>
            <a:ext cx="381000" cy="5152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a:buClr>
                <a:srgbClr val="000000"/>
              </a:buClr>
            </a:pPr>
            <a:fld id="{00000000-1234-1234-1234-123412341234}" type="slidenum">
              <a:rPr lang="en" kern="0" smtClean="0">
                <a:solidFill>
                  <a:srgbClr val="748394"/>
                </a:solidFill>
              </a:rPr>
              <a:pPr>
                <a:buClr>
                  <a:srgbClr val="000000"/>
                </a:buClr>
              </a:pPr>
              <a:t>‹#›</a:t>
            </a:fld>
            <a:endParaRPr lang="en" kern="0">
              <a:solidFill>
                <a:srgbClr val="748394"/>
              </a:solidFill>
            </a:endParaRPr>
          </a:p>
        </p:txBody>
      </p:sp>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9552" y="6255541"/>
            <a:ext cx="796962" cy="597721"/>
          </a:xfrm>
          <a:prstGeom prst="rect">
            <a:avLst/>
          </a:prstGeom>
        </p:spPr>
      </p:pic>
    </p:spTree>
    <p:extLst>
      <p:ext uri="{BB962C8B-B14F-4D97-AF65-F5344CB8AC3E}">
        <p14:creationId xmlns:p14="http://schemas.microsoft.com/office/powerpoint/2010/main" val="2180182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 Image">
  <p:cSld name="Title + 1 column + Image">
    <p:spTree>
      <p:nvGrpSpPr>
        <p:cNvPr id="1" name="Shape 59"/>
        <p:cNvGrpSpPr/>
        <p:nvPr/>
      </p:nvGrpSpPr>
      <p:grpSpPr>
        <a:xfrm>
          <a:off x="0" y="0"/>
          <a:ext cx="0" cy="0"/>
          <a:chOff x="0" y="0"/>
          <a:chExt cx="0" cy="0"/>
        </a:xfrm>
      </p:grpSpPr>
      <p:grpSp>
        <p:nvGrpSpPr>
          <p:cNvPr id="60" name="Google Shape;60;p6"/>
          <p:cNvGrpSpPr/>
          <p:nvPr/>
        </p:nvGrpSpPr>
        <p:grpSpPr>
          <a:xfrm>
            <a:off x="1" y="6349867"/>
            <a:ext cx="603997" cy="508133"/>
            <a:chOff x="0" y="4762400"/>
            <a:chExt cx="603997" cy="381100"/>
          </a:xfrm>
        </p:grpSpPr>
        <p:sp>
          <p:nvSpPr>
            <p:cNvPr id="61" name="Google Shape;61;p6"/>
            <p:cNvSpPr/>
            <p:nvPr/>
          </p:nvSpPr>
          <p:spPr>
            <a:xfrm>
              <a:off x="380497" y="4762400"/>
              <a:ext cx="223500" cy="381000"/>
            </a:xfrm>
            <a:prstGeom prst="rtTriangle">
              <a:avLst/>
            </a:prstGeom>
            <a:solidFill>
              <a:schemeClr val="accent6"/>
            </a:soli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2" name="Google Shape;62;p6"/>
            <p:cNvSpPr/>
            <p:nvPr/>
          </p:nvSpPr>
          <p:spPr>
            <a:xfrm>
              <a:off x="0" y="4762500"/>
              <a:ext cx="381000" cy="381000"/>
            </a:xfrm>
            <a:prstGeom prst="rect">
              <a:avLst/>
            </a:prstGeom>
            <a:gradFill>
              <a:gsLst>
                <a:gs pos="0">
                  <a:schemeClr val="accent6"/>
                </a:gs>
                <a:gs pos="100000">
                  <a:schemeClr val="lt2"/>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sp>
        <p:nvSpPr>
          <p:cNvPr id="63" name="Google Shape;63;p6"/>
          <p:cNvSpPr txBox="1">
            <a:spLocks noGrp="1"/>
          </p:cNvSpPr>
          <p:nvPr>
            <p:ph type="title"/>
          </p:nvPr>
        </p:nvSpPr>
        <p:spPr>
          <a:xfrm>
            <a:off x="614975" y="521800"/>
            <a:ext cx="3613200" cy="1226000"/>
          </a:xfrm>
          <a:prstGeom prst="rect">
            <a:avLst/>
          </a:prstGeom>
        </p:spPr>
        <p:txBody>
          <a:bodyPr spcFirstLastPara="1" wrap="square" lIns="0" tIns="0" rIns="0" bIns="0" anchor="t" anchorCtr="0">
            <a:noAutofit/>
          </a:bodyPr>
          <a:lstStyle>
            <a:lvl1pPr lvl="0" rtl="0">
              <a:spcBef>
                <a:spcPts val="0"/>
              </a:spcBef>
              <a:spcAft>
                <a:spcPts val="0"/>
              </a:spcAft>
              <a:buClr>
                <a:schemeClr val="accent1"/>
              </a:buClr>
              <a:buSzPts val="3000"/>
              <a:buNone/>
              <a:defRPr>
                <a:solidFill>
                  <a:schemeClr val="accent1"/>
                </a:solidFill>
              </a:defRPr>
            </a:lvl1pPr>
            <a:lvl2pPr lvl="1" rtl="0">
              <a:spcBef>
                <a:spcPts val="0"/>
              </a:spcBef>
              <a:spcAft>
                <a:spcPts val="0"/>
              </a:spcAft>
              <a:buClr>
                <a:schemeClr val="accent1"/>
              </a:buClr>
              <a:buSzPts val="3000"/>
              <a:buNone/>
              <a:defRPr>
                <a:solidFill>
                  <a:schemeClr val="accent1"/>
                </a:solidFill>
              </a:defRPr>
            </a:lvl2pPr>
            <a:lvl3pPr lvl="2" rtl="0">
              <a:spcBef>
                <a:spcPts val="0"/>
              </a:spcBef>
              <a:spcAft>
                <a:spcPts val="0"/>
              </a:spcAft>
              <a:buClr>
                <a:schemeClr val="accent1"/>
              </a:buClr>
              <a:buSzPts val="3000"/>
              <a:buNone/>
              <a:defRPr>
                <a:solidFill>
                  <a:schemeClr val="accent1"/>
                </a:solidFill>
              </a:defRPr>
            </a:lvl3pPr>
            <a:lvl4pPr lvl="3" rtl="0">
              <a:spcBef>
                <a:spcPts val="0"/>
              </a:spcBef>
              <a:spcAft>
                <a:spcPts val="0"/>
              </a:spcAft>
              <a:buClr>
                <a:schemeClr val="accent1"/>
              </a:buClr>
              <a:buSzPts val="3000"/>
              <a:buNone/>
              <a:defRPr>
                <a:solidFill>
                  <a:schemeClr val="accent1"/>
                </a:solidFill>
              </a:defRPr>
            </a:lvl4pPr>
            <a:lvl5pPr lvl="4" rtl="0">
              <a:spcBef>
                <a:spcPts val="0"/>
              </a:spcBef>
              <a:spcAft>
                <a:spcPts val="0"/>
              </a:spcAft>
              <a:buClr>
                <a:schemeClr val="accent1"/>
              </a:buClr>
              <a:buSzPts val="3000"/>
              <a:buNone/>
              <a:defRPr>
                <a:solidFill>
                  <a:schemeClr val="accent1"/>
                </a:solidFill>
              </a:defRPr>
            </a:lvl5pPr>
            <a:lvl6pPr lvl="5" rtl="0">
              <a:spcBef>
                <a:spcPts val="0"/>
              </a:spcBef>
              <a:spcAft>
                <a:spcPts val="0"/>
              </a:spcAft>
              <a:buClr>
                <a:schemeClr val="accent1"/>
              </a:buClr>
              <a:buSzPts val="3000"/>
              <a:buNone/>
              <a:defRPr>
                <a:solidFill>
                  <a:schemeClr val="accent1"/>
                </a:solidFill>
              </a:defRPr>
            </a:lvl6pPr>
            <a:lvl7pPr lvl="6" rtl="0">
              <a:spcBef>
                <a:spcPts val="0"/>
              </a:spcBef>
              <a:spcAft>
                <a:spcPts val="0"/>
              </a:spcAft>
              <a:buClr>
                <a:schemeClr val="accent1"/>
              </a:buClr>
              <a:buSzPts val="3000"/>
              <a:buNone/>
              <a:defRPr>
                <a:solidFill>
                  <a:schemeClr val="accent1"/>
                </a:solidFill>
              </a:defRPr>
            </a:lvl7pPr>
            <a:lvl8pPr lvl="7" rtl="0">
              <a:spcBef>
                <a:spcPts val="0"/>
              </a:spcBef>
              <a:spcAft>
                <a:spcPts val="0"/>
              </a:spcAft>
              <a:buClr>
                <a:schemeClr val="accent1"/>
              </a:buClr>
              <a:buSzPts val="3000"/>
              <a:buNone/>
              <a:defRPr>
                <a:solidFill>
                  <a:schemeClr val="accent1"/>
                </a:solidFill>
              </a:defRPr>
            </a:lvl8pPr>
            <a:lvl9pPr lvl="8" rtl="0">
              <a:spcBef>
                <a:spcPts val="0"/>
              </a:spcBef>
              <a:spcAft>
                <a:spcPts val="0"/>
              </a:spcAft>
              <a:buClr>
                <a:schemeClr val="accent1"/>
              </a:buClr>
              <a:buSzPts val="3000"/>
              <a:buNone/>
              <a:defRPr>
                <a:solidFill>
                  <a:schemeClr val="accent1"/>
                </a:solidFill>
              </a:defRPr>
            </a:lvl9pPr>
          </a:lstStyle>
          <a:p>
            <a:endParaRPr/>
          </a:p>
        </p:txBody>
      </p:sp>
      <p:sp>
        <p:nvSpPr>
          <p:cNvPr id="64" name="Google Shape;64;p6"/>
          <p:cNvSpPr txBox="1">
            <a:spLocks noGrp="1"/>
          </p:cNvSpPr>
          <p:nvPr>
            <p:ph type="body" idx="1"/>
          </p:nvPr>
        </p:nvSpPr>
        <p:spPr>
          <a:xfrm>
            <a:off x="614975" y="1968767"/>
            <a:ext cx="3613200" cy="3768800"/>
          </a:xfrm>
          <a:prstGeom prst="rect">
            <a:avLst/>
          </a:prstGeom>
        </p:spPr>
        <p:txBody>
          <a:bodyPr spcFirstLastPara="1" wrap="square" lIns="0" tIns="0" rIns="0" bIns="0" anchor="t" anchorCtr="0">
            <a:noAutofit/>
          </a:bodyPr>
          <a:lstStyle>
            <a:lvl1pPr marL="457200" lvl="0" indent="-381000" rtl="0">
              <a:spcBef>
                <a:spcPts val="600"/>
              </a:spcBef>
              <a:spcAft>
                <a:spcPts val="0"/>
              </a:spcAft>
              <a:buSzPts val="2400"/>
              <a:buChar char="▸"/>
              <a:defRPr/>
            </a:lvl1pPr>
            <a:lvl2pPr marL="914400" lvl="1" indent="-381000" rtl="0">
              <a:spcBef>
                <a:spcPts val="0"/>
              </a:spcBef>
              <a:spcAft>
                <a:spcPts val="0"/>
              </a:spcAft>
              <a:buSzPts val="2400"/>
              <a:buChar char="▹"/>
              <a:defRPr/>
            </a:lvl2pPr>
            <a:lvl3pPr marL="1371600" lvl="2" indent="-381000" rtl="0">
              <a:spcBef>
                <a:spcPts val="0"/>
              </a:spcBef>
              <a:spcAft>
                <a:spcPts val="0"/>
              </a:spcAft>
              <a:buSzPts val="2400"/>
              <a:buChar char="■"/>
              <a:defRPr/>
            </a:lvl3pPr>
            <a:lvl4pPr marL="1828800" lvl="3" indent="-381000" rtl="0">
              <a:spcBef>
                <a:spcPts val="0"/>
              </a:spcBef>
              <a:spcAft>
                <a:spcPts val="0"/>
              </a:spcAft>
              <a:buSzPts val="2400"/>
              <a:buChar char="●"/>
              <a:defRPr/>
            </a:lvl4pPr>
            <a:lvl5pPr marL="2286000" lvl="4" indent="-381000" rtl="0">
              <a:spcBef>
                <a:spcPts val="0"/>
              </a:spcBef>
              <a:spcAft>
                <a:spcPts val="0"/>
              </a:spcAft>
              <a:buSzPts val="2400"/>
              <a:buChar char="○"/>
              <a:defRPr/>
            </a:lvl5pPr>
            <a:lvl6pPr marL="2743200" lvl="5" indent="-381000" rtl="0">
              <a:spcBef>
                <a:spcPts val="0"/>
              </a:spcBef>
              <a:spcAft>
                <a:spcPts val="0"/>
              </a:spcAft>
              <a:buSzPts val="2400"/>
              <a:buChar char="■"/>
              <a:defRPr/>
            </a:lvl6pPr>
            <a:lvl7pPr marL="3200400" lvl="6" indent="-381000" rtl="0">
              <a:spcBef>
                <a:spcPts val="0"/>
              </a:spcBef>
              <a:spcAft>
                <a:spcPts val="0"/>
              </a:spcAft>
              <a:buSzPts val="2400"/>
              <a:buChar char="●"/>
              <a:defRPr/>
            </a:lvl7pPr>
            <a:lvl8pPr marL="3657600" lvl="7" indent="-381000" rtl="0">
              <a:spcBef>
                <a:spcPts val="0"/>
              </a:spcBef>
              <a:spcAft>
                <a:spcPts val="0"/>
              </a:spcAft>
              <a:buSzPts val="2400"/>
              <a:buChar char="○"/>
              <a:defRPr/>
            </a:lvl8pPr>
            <a:lvl9pPr marL="4114800" lvl="8" indent="-381000" rtl="0">
              <a:spcBef>
                <a:spcPts val="0"/>
              </a:spcBef>
              <a:spcAft>
                <a:spcPts val="0"/>
              </a:spcAft>
              <a:buSzPts val="2400"/>
              <a:buChar char="■"/>
              <a:defRPr/>
            </a:lvl9pPr>
          </a:lstStyle>
          <a:p>
            <a:endParaRPr/>
          </a:p>
        </p:txBody>
      </p:sp>
      <p:sp>
        <p:nvSpPr>
          <p:cNvPr id="65" name="Google Shape;65;p6"/>
          <p:cNvSpPr txBox="1">
            <a:spLocks noGrp="1"/>
          </p:cNvSpPr>
          <p:nvPr>
            <p:ph type="sldNum" idx="12"/>
          </p:nvPr>
        </p:nvSpPr>
        <p:spPr>
          <a:xfrm>
            <a:off x="0" y="6349867"/>
            <a:ext cx="381000" cy="5152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a:buClr>
                <a:srgbClr val="000000"/>
              </a:buClr>
            </a:pPr>
            <a:fld id="{00000000-1234-1234-1234-123412341234}" type="slidenum">
              <a:rPr lang="en" kern="0" smtClean="0">
                <a:solidFill>
                  <a:srgbClr val="748394"/>
                </a:solidFill>
              </a:rPr>
              <a:pPr>
                <a:buClr>
                  <a:srgbClr val="000000"/>
                </a:buClr>
              </a:pPr>
              <a:t>‹#›</a:t>
            </a:fld>
            <a:endParaRPr lang="en" kern="0">
              <a:solidFill>
                <a:srgbClr val="748394"/>
              </a:solidFill>
            </a:endParaRPr>
          </a:p>
        </p:txBody>
      </p:sp>
      <p:grpSp>
        <p:nvGrpSpPr>
          <p:cNvPr id="66" name="Google Shape;66;p6"/>
          <p:cNvGrpSpPr/>
          <p:nvPr/>
        </p:nvGrpSpPr>
        <p:grpSpPr>
          <a:xfrm rot="10800000">
            <a:off x="4572000" y="-63"/>
            <a:ext cx="4572000" cy="6876696"/>
            <a:chOff x="8" y="-13862"/>
            <a:chExt cx="4572000" cy="5157522"/>
          </a:xfrm>
        </p:grpSpPr>
        <p:sp>
          <p:nvSpPr>
            <p:cNvPr id="67" name="Google Shape;67;p6"/>
            <p:cNvSpPr/>
            <p:nvPr/>
          </p:nvSpPr>
          <p:spPr>
            <a:xfrm rot="10800000">
              <a:off x="8" y="160"/>
              <a:ext cx="377100" cy="5143500"/>
            </a:xfrm>
            <a:prstGeom prst="rect">
              <a:avLst/>
            </a:prstGeom>
            <a:gradFill>
              <a:gsLst>
                <a:gs pos="0">
                  <a:schemeClr val="accent1"/>
                </a:gs>
                <a:gs pos="100000">
                  <a:schemeClr val="accent2"/>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68" name="Google Shape;68;p6"/>
            <p:cNvSpPr/>
            <p:nvPr/>
          </p:nvSpPr>
          <p:spPr>
            <a:xfrm>
              <a:off x="366508" y="-13862"/>
              <a:ext cx="267425" cy="5157350"/>
            </a:xfrm>
            <a:custGeom>
              <a:avLst/>
              <a:gdLst/>
              <a:ahLst/>
              <a:cxnLst/>
              <a:rect l="l" t="t" r="r" b="b"/>
              <a:pathLst>
                <a:path w="10697" h="206294" extrusionOk="0">
                  <a:moveTo>
                    <a:pt x="369" y="206294"/>
                  </a:moveTo>
                  <a:lnTo>
                    <a:pt x="10697" y="190844"/>
                  </a:lnTo>
                  <a:lnTo>
                    <a:pt x="10623" y="15934"/>
                  </a:lnTo>
                  <a:lnTo>
                    <a:pt x="0" y="0"/>
                  </a:lnTo>
                  <a:close/>
                </a:path>
              </a:pathLst>
            </a:custGeom>
            <a:solidFill>
              <a:schemeClr val="accent2"/>
            </a:solidFill>
            <a:ln>
              <a:noFill/>
            </a:ln>
          </p:spPr>
        </p:sp>
        <p:sp>
          <p:nvSpPr>
            <p:cNvPr id="69" name="Google Shape;69;p6"/>
            <p:cNvSpPr/>
            <p:nvPr/>
          </p:nvSpPr>
          <p:spPr>
            <a:xfrm rot="10800000">
              <a:off x="633908" y="382913"/>
              <a:ext cx="3938100" cy="4376400"/>
            </a:xfrm>
            <a:prstGeom prst="rect">
              <a:avLst/>
            </a:prstGeom>
            <a:gradFill>
              <a:gsLst>
                <a:gs pos="0">
                  <a:schemeClr val="accent2"/>
                </a:gs>
                <a:gs pos="73000">
                  <a:schemeClr val="accent2"/>
                </a:gs>
                <a:gs pos="100000">
                  <a:schemeClr val="accent3"/>
                </a:gs>
              </a:gsLst>
              <a:lin ang="0" scaled="0"/>
            </a:gradFill>
            <a:ln>
              <a:noFill/>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gr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9552" y="6255541"/>
            <a:ext cx="796962" cy="597721"/>
          </a:xfrm>
          <a:prstGeom prst="rect">
            <a:avLst/>
          </a:prstGeom>
        </p:spPr>
      </p:pic>
    </p:spTree>
    <p:extLst>
      <p:ext uri="{BB962C8B-B14F-4D97-AF65-F5344CB8AC3E}">
        <p14:creationId xmlns:p14="http://schemas.microsoft.com/office/powerpoint/2010/main" val="7567637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sldNum" idx="12"/>
          </p:nvPr>
        </p:nvSpPr>
        <p:spPr>
          <a:xfrm>
            <a:off x="0" y="6349867"/>
            <a:ext cx="381000" cy="515200"/>
          </a:xfrm>
          <a:prstGeom prst="rect">
            <a:avLst/>
          </a:prstGeom>
          <a:noFill/>
          <a:ln>
            <a:noFill/>
          </a:ln>
        </p:spPr>
        <p:txBody>
          <a:bodyPr spcFirstLastPara="1" wrap="square" lIns="0" tIns="0" rIns="0" bIns="0" anchor="ctr" anchorCtr="0">
            <a:noAutofit/>
          </a:bodyPr>
          <a:lstStyle>
            <a:lvl1pPr lvl="0" algn="ctr" rtl="0">
              <a:buNone/>
              <a:defRPr sz="1100">
                <a:solidFill>
                  <a:schemeClr val="dk2"/>
                </a:solidFill>
                <a:latin typeface="Barlow SemiBold"/>
                <a:ea typeface="Barlow SemiBold"/>
                <a:cs typeface="Barlow SemiBold"/>
                <a:sym typeface="Barlow SemiBold"/>
              </a:defRPr>
            </a:lvl1pPr>
            <a:lvl2pPr lvl="1" algn="ctr" rtl="0">
              <a:buNone/>
              <a:defRPr sz="1100">
                <a:solidFill>
                  <a:schemeClr val="dk2"/>
                </a:solidFill>
                <a:latin typeface="Barlow SemiBold"/>
                <a:ea typeface="Barlow SemiBold"/>
                <a:cs typeface="Barlow SemiBold"/>
                <a:sym typeface="Barlow SemiBold"/>
              </a:defRPr>
            </a:lvl2pPr>
            <a:lvl3pPr lvl="2" algn="ctr" rtl="0">
              <a:buNone/>
              <a:defRPr sz="1100">
                <a:solidFill>
                  <a:schemeClr val="dk2"/>
                </a:solidFill>
                <a:latin typeface="Barlow SemiBold"/>
                <a:ea typeface="Barlow SemiBold"/>
                <a:cs typeface="Barlow SemiBold"/>
                <a:sym typeface="Barlow SemiBold"/>
              </a:defRPr>
            </a:lvl3pPr>
            <a:lvl4pPr lvl="3" algn="ctr" rtl="0">
              <a:buNone/>
              <a:defRPr sz="1100">
                <a:solidFill>
                  <a:schemeClr val="dk2"/>
                </a:solidFill>
                <a:latin typeface="Barlow SemiBold"/>
                <a:ea typeface="Barlow SemiBold"/>
                <a:cs typeface="Barlow SemiBold"/>
                <a:sym typeface="Barlow SemiBold"/>
              </a:defRPr>
            </a:lvl4pPr>
            <a:lvl5pPr lvl="4" algn="ctr" rtl="0">
              <a:buNone/>
              <a:defRPr sz="1100">
                <a:solidFill>
                  <a:schemeClr val="dk2"/>
                </a:solidFill>
                <a:latin typeface="Barlow SemiBold"/>
                <a:ea typeface="Barlow SemiBold"/>
                <a:cs typeface="Barlow SemiBold"/>
                <a:sym typeface="Barlow SemiBold"/>
              </a:defRPr>
            </a:lvl5pPr>
            <a:lvl6pPr lvl="5" algn="ctr" rtl="0">
              <a:buNone/>
              <a:defRPr sz="1100">
                <a:solidFill>
                  <a:schemeClr val="dk2"/>
                </a:solidFill>
                <a:latin typeface="Barlow SemiBold"/>
                <a:ea typeface="Barlow SemiBold"/>
                <a:cs typeface="Barlow SemiBold"/>
                <a:sym typeface="Barlow SemiBold"/>
              </a:defRPr>
            </a:lvl6pPr>
            <a:lvl7pPr lvl="6" algn="ctr" rtl="0">
              <a:buNone/>
              <a:defRPr sz="1100">
                <a:solidFill>
                  <a:schemeClr val="dk2"/>
                </a:solidFill>
                <a:latin typeface="Barlow SemiBold"/>
                <a:ea typeface="Barlow SemiBold"/>
                <a:cs typeface="Barlow SemiBold"/>
                <a:sym typeface="Barlow SemiBold"/>
              </a:defRPr>
            </a:lvl7pPr>
            <a:lvl8pPr lvl="7" algn="ctr" rtl="0">
              <a:buNone/>
              <a:defRPr sz="1100">
                <a:solidFill>
                  <a:schemeClr val="dk2"/>
                </a:solidFill>
                <a:latin typeface="Barlow SemiBold"/>
                <a:ea typeface="Barlow SemiBold"/>
                <a:cs typeface="Barlow SemiBold"/>
                <a:sym typeface="Barlow SemiBold"/>
              </a:defRPr>
            </a:lvl8pPr>
            <a:lvl9pPr lvl="8" algn="ctr" rtl="0">
              <a:buNone/>
              <a:defRPr sz="1100">
                <a:solidFill>
                  <a:schemeClr val="dk2"/>
                </a:solidFill>
                <a:latin typeface="Barlow SemiBold"/>
                <a:ea typeface="Barlow SemiBold"/>
                <a:cs typeface="Barlow SemiBold"/>
                <a:sym typeface="Barlow SemiBold"/>
              </a:defRPr>
            </a:lvl9pPr>
          </a:lstStyle>
          <a:p>
            <a:fld id="{00000000-1234-1234-1234-123412341234}" type="slidenum">
              <a:rPr lang="en" smtClean="0"/>
              <a:pPr/>
              <a:t>‹#›</a:t>
            </a:fld>
            <a:endParaRPr lang="en"/>
          </a:p>
        </p:txBody>
      </p:sp>
      <p:sp>
        <p:nvSpPr>
          <p:cNvPr id="7" name="Google Shape;7;p1"/>
          <p:cNvSpPr txBox="1">
            <a:spLocks noGrp="1"/>
          </p:cNvSpPr>
          <p:nvPr>
            <p:ph type="title"/>
          </p:nvPr>
        </p:nvSpPr>
        <p:spPr>
          <a:xfrm>
            <a:off x="614975" y="521800"/>
            <a:ext cx="6757800" cy="1226000"/>
          </a:xfrm>
          <a:prstGeom prst="rect">
            <a:avLst/>
          </a:prstGeom>
          <a:noFill/>
          <a:ln>
            <a:noFill/>
          </a:ln>
        </p:spPr>
        <p:txBody>
          <a:bodyPr spcFirstLastPara="1" wrap="square" lIns="0" tIns="0" rIns="0" bIns="0" anchor="ctr" anchorCtr="0">
            <a:noAutofit/>
          </a:bodyPr>
          <a:lstStyle>
            <a:lvl1pPr lvl="0"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1pPr>
            <a:lvl2pPr lvl="1"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2pPr>
            <a:lvl3pPr lvl="2"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3pPr>
            <a:lvl4pPr lvl="3"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4pPr>
            <a:lvl5pPr lvl="4"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5pPr>
            <a:lvl6pPr lvl="5"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6pPr>
            <a:lvl7pPr lvl="6"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7pPr>
            <a:lvl8pPr lvl="7"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8pPr>
            <a:lvl9pPr lvl="8" rtl="0">
              <a:lnSpc>
                <a:spcPct val="90000"/>
              </a:lnSpc>
              <a:spcBef>
                <a:spcPts val="0"/>
              </a:spcBef>
              <a:spcAft>
                <a:spcPts val="0"/>
              </a:spcAft>
              <a:buClr>
                <a:schemeClr val="lt1"/>
              </a:buClr>
              <a:buSzPts val="3000"/>
              <a:buFont typeface="Barlow SemiBold"/>
              <a:buNone/>
              <a:defRPr sz="3000">
                <a:solidFill>
                  <a:schemeClr val="lt1"/>
                </a:solidFill>
                <a:latin typeface="Barlow SemiBold"/>
                <a:ea typeface="Barlow SemiBold"/>
                <a:cs typeface="Barlow SemiBold"/>
                <a:sym typeface="Barlow SemiBold"/>
              </a:defRPr>
            </a:lvl9pPr>
          </a:lstStyle>
          <a:p>
            <a:endParaRPr/>
          </a:p>
        </p:txBody>
      </p:sp>
      <p:sp>
        <p:nvSpPr>
          <p:cNvPr id="8" name="Google Shape;8;p1"/>
          <p:cNvSpPr txBox="1">
            <a:spLocks noGrp="1"/>
          </p:cNvSpPr>
          <p:nvPr>
            <p:ph type="body" idx="1"/>
          </p:nvPr>
        </p:nvSpPr>
        <p:spPr>
          <a:xfrm>
            <a:off x="614975" y="2273567"/>
            <a:ext cx="6757800" cy="3768800"/>
          </a:xfrm>
          <a:prstGeom prst="rect">
            <a:avLst/>
          </a:prstGeom>
          <a:noFill/>
          <a:ln>
            <a:noFill/>
          </a:ln>
        </p:spPr>
        <p:txBody>
          <a:bodyPr spcFirstLastPara="1" wrap="square" lIns="0" tIns="0" rIns="0" bIns="0" anchor="t" anchorCtr="0">
            <a:noAutofit/>
          </a:bodyPr>
          <a:lstStyle>
            <a:lvl1pPr marL="457200" lvl="0" indent="-381000" rtl="0">
              <a:spcBef>
                <a:spcPts val="600"/>
              </a:spcBef>
              <a:spcAft>
                <a:spcPts val="0"/>
              </a:spcAft>
              <a:buClr>
                <a:schemeClr val="accent1"/>
              </a:buClr>
              <a:buSzPts val="2400"/>
              <a:buFont typeface="Barlow Light"/>
              <a:buChar char="▸"/>
              <a:defRPr sz="2400">
                <a:solidFill>
                  <a:schemeClr val="dk1"/>
                </a:solidFill>
                <a:latin typeface="Barlow Light"/>
                <a:ea typeface="Barlow Light"/>
                <a:cs typeface="Barlow Light"/>
                <a:sym typeface="Barlow Light"/>
              </a:defRPr>
            </a:lvl1pPr>
            <a:lvl2pPr marL="914400" lvl="1"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2pPr>
            <a:lvl3pPr marL="1371600" lvl="2"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3pPr>
            <a:lvl4pPr marL="1828800" lvl="3"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4pPr>
            <a:lvl5pPr marL="2286000" lvl="4"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5pPr>
            <a:lvl6pPr marL="2743200" lvl="5"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6pPr>
            <a:lvl7pPr marL="3200400" lvl="6"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7pPr>
            <a:lvl8pPr marL="3657600" lvl="7"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8pPr>
            <a:lvl9pPr marL="4114800" lvl="8" indent="-381000" rtl="0">
              <a:spcBef>
                <a:spcPts val="0"/>
              </a:spcBef>
              <a:spcAft>
                <a:spcPts val="0"/>
              </a:spcAft>
              <a:buClr>
                <a:schemeClr val="dk2"/>
              </a:buClr>
              <a:buSzPts val="2400"/>
              <a:buFont typeface="Barlow Light"/>
              <a:buChar char="■"/>
              <a:defRPr sz="2400">
                <a:solidFill>
                  <a:schemeClr val="dk1"/>
                </a:solidFill>
                <a:latin typeface="Barlow Light"/>
                <a:ea typeface="Barlow Light"/>
                <a:cs typeface="Barlow Light"/>
                <a:sym typeface="Barlow Light"/>
              </a:defRPr>
            </a:lvl9pPr>
          </a:lstStyle>
          <a:p>
            <a:endParaRPr/>
          </a:p>
        </p:txBody>
      </p:sp>
    </p:spTree>
    <p:extLst>
      <p:ext uri="{BB962C8B-B14F-4D97-AF65-F5344CB8AC3E}">
        <p14:creationId xmlns:p14="http://schemas.microsoft.com/office/powerpoint/2010/main" val="367779952"/>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hyperlink" Target="https://www.acsm.org/" TargetMode="External"/><Relationship Id="rId7" Type="http://schemas.openxmlformats.org/officeDocument/2006/relationships/hyperlink" Target="https://www.nhs.uk/mental-health/feelings-symptoms-behaviours/behaviours/eating-disorders/overview/?fbclid=IwAR3cZEsZoVZmOSmXspI2OFJC5XADheSK2n81dqskzMBZPGC2BRxlKekcM80"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hyperlink" Target="https://www.healthline.com/nutrition/common-eating-disorders?fbclid=IwAR3nu2RVjMwC02h8gOXVcjmaUyWYZT6BIZSGeIEp6lFGOFS_MLb5jd6KHeE#causes" TargetMode="External"/><Relationship Id="rId5" Type="http://schemas.openxmlformats.org/officeDocument/2006/relationships/hyperlink" Target="https://www.mayoclinic.org/diseases-conditions/eating-disorders/symptoms-causes/syc-20353603" TargetMode="External"/><Relationship Id="rId4" Type="http://schemas.openxmlformats.org/officeDocument/2006/relationships/hyperlink" Target="https://www.deanfreedlandermd.com/eating-disorders?fbclid=IwAR0wkSAJMVHkMeWfRmhM7i5M1L9qljKxnU4Myf9779nDdsuXP2Oui05Ntk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8" name="Google Shape;158;p13"/>
          <p:cNvSpPr txBox="1">
            <a:spLocks noGrp="1"/>
          </p:cNvSpPr>
          <p:nvPr>
            <p:ph type="ctrTitle"/>
          </p:nvPr>
        </p:nvSpPr>
        <p:spPr>
          <a:xfrm>
            <a:off x="467544" y="4267200"/>
            <a:ext cx="6552728" cy="1295400"/>
          </a:xfrm>
          <a:prstGeom prst="rect">
            <a:avLst/>
          </a:prstGeom>
        </p:spPr>
        <p:txBody>
          <a:bodyPr spcFirstLastPara="1" wrap="square" lIns="0" tIns="0" rIns="0" bIns="0" anchor="ctr" anchorCtr="0">
            <a:noAutofit/>
          </a:bodyPr>
          <a:lstStyle/>
          <a:p>
            <a:pPr lvl="0" algn="ctr"/>
            <a:br>
              <a:rPr lang="en" sz="2400" dirty="0">
                <a:solidFill>
                  <a:schemeClr val="accent1"/>
                </a:solidFill>
              </a:rPr>
            </a:br>
            <a:r>
              <a:rPr lang="en-GB" sz="2800" dirty="0"/>
              <a:t>Exercise therapy in treating EDs – FITT principle </a:t>
            </a:r>
            <a:br>
              <a:rPr lang="sr-Latn-RS" sz="2800" dirty="0"/>
            </a:br>
            <a:br>
              <a:rPr lang="it-IT" sz="1800" dirty="0"/>
            </a:br>
            <a:r>
              <a:rPr lang="it-IT" sz="1800" dirty="0"/>
              <a:t>Sanja Mazi</a:t>
            </a:r>
            <a:r>
              <a:rPr lang="sr-Latn-RS" sz="1800" dirty="0"/>
              <a:t>ć, Danka Sinadinović, Stevan Mijomanović, </a:t>
            </a:r>
            <a:br>
              <a:rPr lang="sr-Latn-RS" sz="1800" dirty="0"/>
            </a:br>
            <a:r>
              <a:rPr lang="sr-Latn-RS" sz="1800" dirty="0"/>
              <a:t>Irena Aleksić-Hajduković</a:t>
            </a:r>
            <a:endParaRPr sz="1800" dirty="0"/>
          </a:p>
        </p:txBody>
      </p:sp>
      <p:sp>
        <p:nvSpPr>
          <p:cNvPr id="3" name="Rectangle 2"/>
          <p:cNvSpPr/>
          <p:nvPr/>
        </p:nvSpPr>
        <p:spPr>
          <a:xfrm>
            <a:off x="683569" y="1765266"/>
            <a:ext cx="7644340" cy="1015663"/>
          </a:xfrm>
          <a:prstGeom prst="rect">
            <a:avLst/>
          </a:prstGeom>
        </p:spPr>
        <p:txBody>
          <a:bodyPr wrap="square">
            <a:spAutoFit/>
          </a:bodyPr>
          <a:lstStyle/>
          <a:p>
            <a:pPr>
              <a:buClr>
                <a:srgbClr val="000000"/>
              </a:buClr>
            </a:pPr>
            <a:r>
              <a:rPr lang="en" sz="6000" b="1" kern="0" dirty="0">
                <a:solidFill>
                  <a:srgbClr val="2170CC"/>
                </a:solidFill>
                <a:latin typeface="Arial"/>
                <a:cs typeface="Arial"/>
                <a:sym typeface="Arial"/>
              </a:rPr>
              <a:t>Connected 4 Health</a:t>
            </a:r>
            <a:endParaRPr lang="it-IT" sz="6000" kern="0" dirty="0">
              <a:solidFill>
                <a:srgbClr val="000000"/>
              </a:solidFill>
              <a:latin typeface="Arial"/>
              <a:cs typeface="Arial"/>
              <a:sym typeface="Arial"/>
            </a:endParaRPr>
          </a:p>
        </p:txBody>
      </p:sp>
    </p:spTree>
    <p:extLst>
      <p:ext uri="{BB962C8B-B14F-4D97-AF65-F5344CB8AC3E}">
        <p14:creationId xmlns:p14="http://schemas.microsoft.com/office/powerpoint/2010/main" val="1151433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4143176"/>
          </a:xfrm>
          <a:prstGeom prst="rect">
            <a:avLst/>
          </a:prstGeom>
        </p:spPr>
        <p:txBody>
          <a:bodyPr spcFirstLastPara="1" wrap="square" lIns="0" tIns="0" rIns="0" bIns="0" anchor="t" anchorCtr="0">
            <a:noAutofit/>
          </a:bodyPr>
          <a:lstStyle/>
          <a:p>
            <a:r>
              <a:rPr lang="en-US" sz="2000" dirty="0"/>
              <a:t>Rumination disorder is repeatedly and persistently regurgitating food after eating, but it's not due to a medical condition or another eating disorder such as anorexia, bulimia or binge-eating disorder. Food is brought back up into the mouth without nausea or gagging, and regurgitation may not be intentional. Sometimes regurgitated food is rechewed and re-swallowed or spit out.</a:t>
            </a:r>
          </a:p>
          <a:p>
            <a:r>
              <a:rPr lang="en-US" sz="2000" dirty="0"/>
              <a:t>The disorder may result in malnutrition if the food is spit out or if the person eats significantly less to prevent the behavior. The occurrence of rumination disorder may be more common in infancy or in people who have an intellectual disability.</a:t>
            </a:r>
          </a:p>
          <a:p>
            <a:pPr marL="76200" indent="0">
              <a:buNone/>
            </a:pPr>
            <a:r>
              <a:rPr lang="en-US" sz="1600" dirty="0"/>
              <a:t>https://www.deanfreedlandermd.com/eating-disorders?fbclid=IwAR0wkSAJMVHkMeWfRmhM7i5M1L9qljKxnU4Myf9779nDdsuXP2Oui05Ntk0</a:t>
            </a:r>
          </a:p>
          <a:p>
            <a:endParaRPr lang="en-US" sz="2000" dirty="0"/>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10</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Rumination disorder</a:t>
            </a:r>
            <a:endParaRPr lang="it-IT" dirty="0"/>
          </a:p>
        </p:txBody>
      </p:sp>
      <p:pic>
        <p:nvPicPr>
          <p:cNvPr id="3" name="Picture 2">
            <a:extLst>
              <a:ext uri="{FF2B5EF4-FFF2-40B4-BE49-F238E27FC236}">
                <a16:creationId xmlns:a16="http://schemas.microsoft.com/office/drawing/2014/main" id="{58D0DBD9-FF97-2392-A08F-531757BF32BB}"/>
              </a:ext>
            </a:extLst>
          </p:cNvPr>
          <p:cNvPicPr>
            <a:picLocks noChangeAspect="1" noChangeArrowheads="1"/>
          </p:cNvPicPr>
          <p:nvPr/>
        </p:nvPicPr>
        <p:blipFill>
          <a:blip r:embed="rId3" cstate="print"/>
          <a:srcRect/>
          <a:stretch>
            <a:fillRect/>
          </a:stretch>
        </p:blipFill>
        <p:spPr bwMode="auto">
          <a:xfrm>
            <a:off x="8103999" y="1447800"/>
            <a:ext cx="952982" cy="990600"/>
          </a:xfrm>
          <a:prstGeom prst="rect">
            <a:avLst/>
          </a:prstGeom>
          <a:noFill/>
          <a:ln w="9525">
            <a:noFill/>
            <a:miter lim="800000"/>
            <a:headEnd/>
            <a:tailEnd/>
          </a:ln>
        </p:spPr>
      </p:pic>
    </p:spTree>
    <p:extLst>
      <p:ext uri="{BB962C8B-B14F-4D97-AF65-F5344CB8AC3E}">
        <p14:creationId xmlns:p14="http://schemas.microsoft.com/office/powerpoint/2010/main" val="2274633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4219376"/>
          </a:xfrm>
          <a:prstGeom prst="rect">
            <a:avLst/>
          </a:prstGeom>
        </p:spPr>
        <p:txBody>
          <a:bodyPr spcFirstLastPara="1" wrap="square" lIns="0" tIns="0" rIns="0" bIns="0" anchor="t" anchorCtr="0">
            <a:noAutofit/>
          </a:bodyPr>
          <a:lstStyle/>
          <a:p>
            <a:r>
              <a:rPr lang="en-US" sz="2000" dirty="0"/>
              <a:t>This disorder is characterized by failing to meet your minimum daily nutrition requirements because you don't have an interest in eating; you avoid food with certain sensory characteristics, such as color, texture, smell or taste; or you're concerned about the consequences of eating, such as fear of choking. Food is not avoided because of fear of gaining weight.</a:t>
            </a:r>
          </a:p>
          <a:p>
            <a:endParaRPr lang="en-US" sz="2000" dirty="0"/>
          </a:p>
          <a:p>
            <a:r>
              <a:rPr lang="en-US" sz="2000" dirty="0"/>
              <a:t>The disorder can result in significant weight loss or failure to gain weight in childhood, as well as nutritional deficiencies that can cause health problems.</a:t>
            </a:r>
          </a:p>
          <a:p>
            <a:pPr marL="76200" indent="0">
              <a:buNone/>
            </a:pPr>
            <a:r>
              <a:rPr lang="en-US" sz="1600" dirty="0"/>
              <a:t>https://www.deanfreedlandermd.com/eating-disorders?fbclid=IwAR0wkSAJMVHkMeWfRmhM7i5M1L9qljKxnU4Myf9779nDdsuXP2Oui05Ntk0</a:t>
            </a:r>
          </a:p>
          <a:p>
            <a:endParaRPr lang="en-US" sz="2000" dirty="0"/>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11</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Avoidant/restrictive </a:t>
            </a:r>
            <a:br>
              <a:rPr lang="en-US" b="1" dirty="0"/>
            </a:br>
            <a:r>
              <a:rPr lang="en-US" b="1" dirty="0"/>
              <a:t>food intake disorder</a:t>
            </a:r>
            <a:endParaRPr lang="it-IT" dirty="0"/>
          </a:p>
        </p:txBody>
      </p:sp>
      <p:pic>
        <p:nvPicPr>
          <p:cNvPr id="3" name="Picture 2">
            <a:extLst>
              <a:ext uri="{FF2B5EF4-FFF2-40B4-BE49-F238E27FC236}">
                <a16:creationId xmlns:a16="http://schemas.microsoft.com/office/drawing/2014/main" id="{58D0DBD9-FF97-2392-A08F-531757BF32BB}"/>
              </a:ext>
            </a:extLst>
          </p:cNvPr>
          <p:cNvPicPr>
            <a:picLocks noChangeAspect="1" noChangeArrowheads="1"/>
          </p:cNvPicPr>
          <p:nvPr/>
        </p:nvPicPr>
        <p:blipFill>
          <a:blip r:embed="rId3" cstate="print"/>
          <a:srcRect/>
          <a:stretch>
            <a:fillRect/>
          </a:stretch>
        </p:blipFill>
        <p:spPr bwMode="auto">
          <a:xfrm>
            <a:off x="8103999" y="1447800"/>
            <a:ext cx="952982" cy="990600"/>
          </a:xfrm>
          <a:prstGeom prst="rect">
            <a:avLst/>
          </a:prstGeom>
          <a:noFill/>
          <a:ln w="9525">
            <a:noFill/>
            <a:miter lim="800000"/>
            <a:headEnd/>
            <a:tailEnd/>
          </a:ln>
        </p:spPr>
      </p:pic>
    </p:spTree>
    <p:extLst>
      <p:ext uri="{BB962C8B-B14F-4D97-AF65-F5344CB8AC3E}">
        <p14:creationId xmlns:p14="http://schemas.microsoft.com/office/powerpoint/2010/main" val="1622100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4219376"/>
          </a:xfrm>
          <a:prstGeom prst="rect">
            <a:avLst/>
          </a:prstGeom>
        </p:spPr>
        <p:txBody>
          <a:bodyPr spcFirstLastPara="1" wrap="square" lIns="0" tIns="0" rIns="0" bIns="0" anchor="t" anchorCtr="0">
            <a:noAutofit/>
          </a:bodyPr>
          <a:lstStyle/>
          <a:p>
            <a:r>
              <a:rPr lang="en-US" dirty="0"/>
              <a:t>Eating disorders can harm the heart, digestive system, bones, and teeth and mouth, and lead to other diseases.</a:t>
            </a:r>
          </a:p>
          <a:p>
            <a:pPr marL="76200" indent="0">
              <a:buNone/>
            </a:pPr>
            <a:endParaRPr lang="en-US" dirty="0"/>
          </a:p>
          <a:p>
            <a:r>
              <a:rPr lang="en-US" b="1" dirty="0"/>
              <a:t>Complications: </a:t>
            </a:r>
            <a:r>
              <a:rPr lang="en-US" dirty="0"/>
              <a:t>Depression and anxiety, Suicidal thoughts or behavior, Problems with growth and development, Social and relationship problems, Substance use disorders, Work and school issues, Death</a:t>
            </a:r>
          </a:p>
          <a:p>
            <a:pPr marL="76200" indent="0">
              <a:buNone/>
            </a:pPr>
            <a:r>
              <a:rPr lang="en-US" sz="1600" dirty="0"/>
              <a:t>https://www.deanfreedlandermd.com/eating-disorders?fbclid=IwAR0wkSAJMVHkMeWfRmhM7i5M1L9qljKxnU4Myf9779nDdsuXP2Oui05Ntk0</a:t>
            </a:r>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12</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Health risk</a:t>
            </a:r>
            <a:endParaRPr lang="it-IT" dirty="0"/>
          </a:p>
        </p:txBody>
      </p:sp>
    </p:spTree>
    <p:extLst>
      <p:ext uri="{BB962C8B-B14F-4D97-AF65-F5344CB8AC3E}">
        <p14:creationId xmlns:p14="http://schemas.microsoft.com/office/powerpoint/2010/main" val="1089367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773776"/>
          </a:xfrm>
          <a:prstGeom prst="rect">
            <a:avLst/>
          </a:prstGeom>
        </p:spPr>
        <p:txBody>
          <a:bodyPr spcFirstLastPara="1" wrap="square" lIns="0" tIns="0" rIns="0" bIns="0" anchor="t" anchorCtr="0">
            <a:noAutofit/>
          </a:bodyPr>
          <a:lstStyle/>
          <a:p>
            <a:r>
              <a:rPr lang="en-US" dirty="0"/>
              <a:t>Anyone can get an eating disorder, but teenagers between 13 and 17 are mostly affected</a:t>
            </a:r>
          </a:p>
          <a:p>
            <a:pPr marL="76200" indent="0">
              <a:buNone/>
            </a:pPr>
            <a:r>
              <a:rPr lang="en-US" sz="1600" dirty="0"/>
              <a:t>https://www.nhs.uk/mental-health/feelings-symptoms-behaviours/behaviours/eating-disorders/overview/?fbclid=IwAR3cZEsZoVZmOSmXspI2OFJC5XADheSK2n81dqskzMBZPGC2BRxlKekcM80</a:t>
            </a:r>
          </a:p>
          <a:p>
            <a:r>
              <a:rPr lang="en-US" dirty="0"/>
              <a:t>AN affects about 0.5% of young women in Western cultures </a:t>
            </a:r>
          </a:p>
          <a:p>
            <a:r>
              <a:rPr lang="en-US" dirty="0"/>
              <a:t>BN affects about 2% of young women in Western cultures </a:t>
            </a:r>
          </a:p>
          <a:p>
            <a:r>
              <a:rPr lang="en-US" dirty="0"/>
              <a:t>The prevalence of the disorders in males is about one tenth of that in females</a:t>
            </a:r>
          </a:p>
          <a:p>
            <a:pPr marL="76200" indent="0">
              <a:buNone/>
            </a:pPr>
            <a:r>
              <a:rPr lang="en-US" sz="1600" dirty="0"/>
              <a:t>Hsu, L.G. ,1996</a:t>
            </a:r>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13</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Epidemiology</a:t>
            </a:r>
            <a:endParaRPr lang="it-IT" dirty="0"/>
          </a:p>
        </p:txBody>
      </p:sp>
    </p:spTree>
    <p:extLst>
      <p:ext uri="{BB962C8B-B14F-4D97-AF65-F5344CB8AC3E}">
        <p14:creationId xmlns:p14="http://schemas.microsoft.com/office/powerpoint/2010/main" val="3665811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588959"/>
          </a:xfrm>
          <a:prstGeom prst="rect">
            <a:avLst/>
          </a:prstGeom>
        </p:spPr>
        <p:txBody>
          <a:bodyPr spcFirstLastPara="1" wrap="square" lIns="0" tIns="0" rIns="0" bIns="0" anchor="t" anchorCtr="0">
            <a:noAutofit/>
          </a:bodyPr>
          <a:lstStyle/>
          <a:p>
            <a:r>
              <a:rPr lang="en-US" dirty="0"/>
              <a:t>Usually, patients are </a:t>
            </a:r>
            <a:r>
              <a:rPr lang="en-US" b="1" dirty="0"/>
              <a:t>underweight.</a:t>
            </a:r>
          </a:p>
          <a:p>
            <a:r>
              <a:rPr lang="en-US" dirty="0"/>
              <a:t>Be alert for eating patterns and beliefs that may signal unhealthy behavior, as well as peer pressure that may trigger eating disorders. </a:t>
            </a:r>
          </a:p>
          <a:p>
            <a:r>
              <a:rPr lang="en-US" dirty="0"/>
              <a:t>Red flags that may indicate an eating disorder also include </a:t>
            </a:r>
            <a:r>
              <a:rPr lang="en-US" b="1" dirty="0"/>
              <a:t>excessive exercise.</a:t>
            </a:r>
          </a:p>
          <a:p>
            <a:pPr marL="76200" indent="0">
              <a:buNone/>
            </a:pPr>
            <a:r>
              <a:rPr lang="sr-Latn-RS" sz="1600" dirty="0"/>
              <a:t>https://www.deanfreedlandermd.com/eating-disorders?fbclid=IwAR0wkSAJMVHkMeWfRmhM7i5M1L9qljKxnU4Myf9779nDdsuXP2Oui05Ntk0</a:t>
            </a:r>
            <a:endParaRPr sz="16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14</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Be aware </a:t>
            </a:r>
            <a:endParaRPr lang="it-IT" dirty="0"/>
          </a:p>
        </p:txBody>
      </p:sp>
    </p:spTree>
    <p:extLst>
      <p:ext uri="{BB962C8B-B14F-4D97-AF65-F5344CB8AC3E}">
        <p14:creationId xmlns:p14="http://schemas.microsoft.com/office/powerpoint/2010/main" val="10501351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838376"/>
          </a:xfrm>
          <a:prstGeom prst="rect">
            <a:avLst/>
          </a:prstGeom>
        </p:spPr>
        <p:txBody>
          <a:bodyPr spcFirstLastPara="1" wrap="square" lIns="0" tIns="0" rIns="0" bIns="0" anchor="t" anchorCtr="0">
            <a:noAutofit/>
          </a:bodyPr>
          <a:lstStyle/>
          <a:p>
            <a:pPr>
              <a:spcBef>
                <a:spcPts val="0"/>
              </a:spcBef>
            </a:pPr>
            <a:r>
              <a:rPr lang="en-US" sz="2000" dirty="0"/>
              <a:t>Eating disorder treatment plans are specifically tailored to each person and may include a combination of multiple therapies:</a:t>
            </a:r>
          </a:p>
          <a:p>
            <a:pPr lvl="1"/>
            <a:r>
              <a:rPr lang="en-US" sz="2000" dirty="0"/>
              <a:t>Nutritional canceling</a:t>
            </a:r>
          </a:p>
          <a:p>
            <a:pPr lvl="1"/>
            <a:r>
              <a:rPr lang="en-US" sz="2000" dirty="0"/>
              <a:t>Psychotherapy</a:t>
            </a:r>
          </a:p>
          <a:p>
            <a:pPr lvl="1"/>
            <a:r>
              <a:rPr lang="en-US" sz="2000" dirty="0"/>
              <a:t>Medications </a:t>
            </a:r>
          </a:p>
          <a:p>
            <a:pPr marL="533400" lvl="1" indent="0">
              <a:buNone/>
            </a:pPr>
            <a:r>
              <a:rPr lang="en-US" sz="1600" dirty="0"/>
              <a:t>https://www.healthline.com/nutrition/common-eating-disorders?fbclid=IwAR3nu2RVjMwC02h8gOXVcjmaUyWYZT6BIZSGeIEp6lFGOFS_MLb5jd6KHeE#do-you-have-one</a:t>
            </a:r>
          </a:p>
          <a:p>
            <a:pPr marL="533400" lvl="1" indent="0">
              <a:buNone/>
            </a:pPr>
            <a:endParaRPr lang="en-US" dirty="0"/>
          </a:p>
          <a:p>
            <a:pPr>
              <a:spcBef>
                <a:spcPts val="0"/>
              </a:spcBef>
            </a:pPr>
            <a:r>
              <a:rPr lang="en-US" sz="2000" dirty="0"/>
              <a:t>With treatment, most people can recover from an eating disorder.</a:t>
            </a:r>
          </a:p>
          <a:p>
            <a:pPr marL="76200" indent="0">
              <a:spcBef>
                <a:spcPts val="0"/>
              </a:spcBef>
              <a:buNone/>
            </a:pPr>
            <a:r>
              <a:rPr lang="en-US" sz="1600" dirty="0"/>
              <a:t>https://www.nhs.uk/mental-health/feelings-symptoms-behaviours/behaviours/eating-disorders/overview/?fbclid=IwAR3cZEsZoVZmOSmXspI2OFJC5XADheSK2n81dqskzMBZPGC2BRxlKekcM80</a:t>
            </a:r>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15</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Treatment </a:t>
            </a:r>
            <a:endParaRPr lang="it-IT" dirty="0"/>
          </a:p>
        </p:txBody>
      </p:sp>
    </p:spTree>
    <p:extLst>
      <p:ext uri="{BB962C8B-B14F-4D97-AF65-F5344CB8AC3E}">
        <p14:creationId xmlns:p14="http://schemas.microsoft.com/office/powerpoint/2010/main" val="2837451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588959"/>
          </a:xfrm>
          <a:prstGeom prst="rect">
            <a:avLst/>
          </a:prstGeom>
        </p:spPr>
        <p:txBody>
          <a:bodyPr spcFirstLastPara="1" wrap="square" lIns="0" tIns="0" rIns="0" bIns="0" anchor="t" anchorCtr="0">
            <a:noAutofit/>
          </a:bodyPr>
          <a:lstStyle/>
          <a:p>
            <a:pPr algn="just"/>
            <a:r>
              <a:rPr lang="en-GB" dirty="0"/>
              <a:t>Although exercise is an effective intervention for many psychological health issues, it has often been overlooked as a potential adjunct to ED treatment. </a:t>
            </a:r>
            <a:r>
              <a:rPr lang="en-GB" b="0" i="0" dirty="0">
                <a:solidFill>
                  <a:srgbClr val="212121"/>
                </a:solidFill>
                <a:effectLst/>
                <a:latin typeface="Cambria" panose="02040503050406030204" pitchFamily="18" charset="0"/>
              </a:rPr>
              <a:t>		       </a:t>
            </a:r>
            <a:r>
              <a:rPr lang="en-GB" sz="1800" dirty="0"/>
              <a:t>(Cook et al., 2016)</a:t>
            </a:r>
            <a:endParaRPr lang="en-GB" dirty="0"/>
          </a:p>
          <a:p>
            <a:r>
              <a:rPr lang="en-GB" dirty="0"/>
              <a:t>Interventions incorporating closely monitored, nutritionally supported exercise may be healthful for individuals with </a:t>
            </a:r>
            <a:r>
              <a:rPr lang="en-GB" dirty="0" err="1"/>
              <a:t>EDs.</a:t>
            </a:r>
            <a:r>
              <a:rPr lang="en-GB" dirty="0"/>
              <a:t> </a:t>
            </a:r>
          </a:p>
          <a:p>
            <a:pPr marL="76200" indent="0" algn="r">
              <a:buNone/>
            </a:pPr>
            <a:r>
              <a:rPr lang="en-US" sz="1800" dirty="0"/>
              <a:t>(Quesnel et al., 2020)</a:t>
            </a:r>
          </a:p>
          <a:p>
            <a:pPr marL="76200" indent="0" algn="r">
              <a:buNone/>
            </a:pPr>
            <a:endParaRPr lang="en-US" sz="1800" dirty="0"/>
          </a:p>
          <a:p>
            <a:r>
              <a:rPr lang="en-US" sz="1800" dirty="0"/>
              <a:t>Based on a qualitative study of expert opinions, Quesnel et al. 2020 offer specific recommendations for exercise therapy in treating EDs following the FITT principle.</a:t>
            </a:r>
          </a:p>
          <a:p>
            <a:pPr marL="76200" indent="0">
              <a:buNone/>
            </a:pPr>
            <a:endParaRPr lang="en-US" sz="1800" dirty="0"/>
          </a:p>
          <a:p>
            <a:pPr marL="76200" indent="0" algn="r">
              <a:buNone/>
            </a:pPr>
            <a:endParaRPr lang="en-US" sz="1800" dirty="0"/>
          </a:p>
          <a:p>
            <a:pPr marL="76200" indent="0" algn="r">
              <a:buNone/>
            </a:pPr>
            <a:endParaRPr lang="en-US" sz="18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16</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Exercise Therapy in Treating EDs</a:t>
            </a:r>
            <a:endParaRPr lang="it-IT" dirty="0"/>
          </a:p>
        </p:txBody>
      </p:sp>
    </p:spTree>
    <p:extLst>
      <p:ext uri="{BB962C8B-B14F-4D97-AF65-F5344CB8AC3E}">
        <p14:creationId xmlns:p14="http://schemas.microsoft.com/office/powerpoint/2010/main" val="2996383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17</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Treatment </a:t>
            </a:r>
            <a:endParaRPr lang="it-IT" dirty="0"/>
          </a:p>
        </p:txBody>
      </p:sp>
      <p:sp>
        <p:nvSpPr>
          <p:cNvPr id="5" name="Text Placeholder 8">
            <a:extLst>
              <a:ext uri="{FF2B5EF4-FFF2-40B4-BE49-F238E27FC236}">
                <a16:creationId xmlns:a16="http://schemas.microsoft.com/office/drawing/2014/main" id="{C7616037-4811-978C-11E4-F51925918F9E}"/>
              </a:ext>
            </a:extLst>
          </p:cNvPr>
          <p:cNvSpPr txBox="1">
            <a:spLocks/>
          </p:cNvSpPr>
          <p:nvPr/>
        </p:nvSpPr>
        <p:spPr>
          <a:xfrm>
            <a:off x="767375" y="2425967"/>
            <a:ext cx="6757800" cy="3768800"/>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chemeClr val="accent1"/>
              </a:buClr>
              <a:buSzPts val="2400"/>
              <a:buFont typeface="Barlow Light"/>
              <a:buChar char="▸"/>
              <a:defRPr sz="2400" b="0" i="0" u="none" strike="noStrike" cap="none">
                <a:solidFill>
                  <a:schemeClr val="dk1"/>
                </a:solidFill>
                <a:latin typeface="Barlow Light"/>
                <a:ea typeface="Barlow Light"/>
                <a:cs typeface="Barlow Light"/>
                <a:sym typeface="Barlow Light"/>
              </a:defRPr>
            </a:lvl1pPr>
            <a:lvl2pPr marL="914400" marR="0" lvl="1"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2pPr>
            <a:lvl3pPr marL="1371600" marR="0" lvl="2"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3pPr>
            <a:lvl4pPr marL="1828800" marR="0" lvl="3"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4pPr>
            <a:lvl5pPr marL="2286000" marR="0" lvl="4"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5pPr>
            <a:lvl6pPr marL="2743200" marR="0" lvl="5"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6pPr>
            <a:lvl7pPr marL="3200400" marR="0" lvl="6"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7pPr>
            <a:lvl8pPr marL="3657600" marR="0" lvl="7"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8pPr>
            <a:lvl9pPr marL="4114800" marR="0" lvl="8" indent="-381000" algn="l" rtl="0">
              <a:lnSpc>
                <a:spcPct val="100000"/>
              </a:lnSpc>
              <a:spcBef>
                <a:spcPts val="0"/>
              </a:spcBef>
              <a:spcAft>
                <a:spcPts val="0"/>
              </a:spcAft>
              <a:buClr>
                <a:schemeClr val="dk2"/>
              </a:buClr>
              <a:buSzPts val="2400"/>
              <a:buFont typeface="Barlow Light"/>
              <a:buChar char="■"/>
              <a:defRPr sz="2400" b="0" i="0" u="none" strike="noStrike" cap="none">
                <a:solidFill>
                  <a:schemeClr val="dk1"/>
                </a:solidFill>
                <a:latin typeface="Barlow Light"/>
                <a:ea typeface="Barlow Light"/>
                <a:cs typeface="Barlow Light"/>
                <a:sym typeface="Barlow Light"/>
              </a:defRPr>
            </a:lvl9pPr>
          </a:lstStyle>
          <a:p>
            <a:pPr lvl="1">
              <a:lnSpc>
                <a:spcPct val="150000"/>
              </a:lnSpc>
              <a:buClr>
                <a:srgbClr val="C00000"/>
              </a:buClr>
            </a:pPr>
            <a:r>
              <a:rPr lang="en-US" altLang="en-US" sz="4000" b="1" kern="0" dirty="0">
                <a:solidFill>
                  <a:srgbClr val="C00000"/>
                </a:solidFill>
              </a:rPr>
              <a:t>F</a:t>
            </a:r>
            <a:r>
              <a:rPr lang="en-US" altLang="en-US" sz="3200" b="1" kern="0" dirty="0"/>
              <a:t> Frequency</a:t>
            </a:r>
            <a:endParaRPr lang="en-US" altLang="en-US" sz="3200" i="1" kern="0" dirty="0"/>
          </a:p>
          <a:p>
            <a:pPr lvl="1">
              <a:lnSpc>
                <a:spcPct val="150000"/>
              </a:lnSpc>
              <a:buClr>
                <a:srgbClr val="C00000"/>
              </a:buClr>
            </a:pPr>
            <a:r>
              <a:rPr lang="en-US" altLang="en-US" sz="4000" b="1" kern="0" dirty="0">
                <a:solidFill>
                  <a:srgbClr val="C00000"/>
                </a:solidFill>
              </a:rPr>
              <a:t>I</a:t>
            </a:r>
            <a:r>
              <a:rPr lang="en-US" altLang="en-US" sz="3200" b="1" kern="0" dirty="0">
                <a:solidFill>
                  <a:srgbClr val="C00000"/>
                </a:solidFill>
              </a:rPr>
              <a:t> </a:t>
            </a:r>
            <a:r>
              <a:rPr lang="en-US" altLang="en-US" sz="3200" b="1" kern="0" dirty="0"/>
              <a:t>Intensity</a:t>
            </a:r>
            <a:endParaRPr lang="en-US" altLang="en-US" sz="3200" i="1" kern="0" dirty="0"/>
          </a:p>
          <a:p>
            <a:pPr lvl="1">
              <a:lnSpc>
                <a:spcPct val="150000"/>
              </a:lnSpc>
              <a:buClr>
                <a:srgbClr val="C00000"/>
              </a:buClr>
            </a:pPr>
            <a:r>
              <a:rPr lang="en-US" altLang="en-US" sz="4000" b="1" kern="0" dirty="0">
                <a:solidFill>
                  <a:srgbClr val="C00000"/>
                </a:solidFill>
              </a:rPr>
              <a:t>T</a:t>
            </a:r>
            <a:r>
              <a:rPr lang="en-US" altLang="en-US" sz="3200" b="1" kern="0" dirty="0">
                <a:solidFill>
                  <a:srgbClr val="C00000"/>
                </a:solidFill>
              </a:rPr>
              <a:t> </a:t>
            </a:r>
            <a:r>
              <a:rPr lang="en-US" altLang="en-US" sz="3200" b="1" kern="0" dirty="0"/>
              <a:t>Time</a:t>
            </a:r>
            <a:r>
              <a:rPr lang="en-US" altLang="en-US" sz="3200" kern="0" dirty="0"/>
              <a:t> </a:t>
            </a:r>
            <a:r>
              <a:rPr lang="en-US" altLang="en-US" i="1" kern="0" dirty="0"/>
              <a:t>	</a:t>
            </a:r>
            <a:endParaRPr lang="en-US" altLang="en-US" sz="3200" i="1" kern="0" dirty="0"/>
          </a:p>
          <a:p>
            <a:pPr lvl="1">
              <a:lnSpc>
                <a:spcPct val="150000"/>
              </a:lnSpc>
              <a:buClr>
                <a:srgbClr val="C00000"/>
              </a:buClr>
            </a:pPr>
            <a:r>
              <a:rPr lang="en-US" altLang="en-US" sz="4000" b="1" kern="0" dirty="0">
                <a:solidFill>
                  <a:srgbClr val="C00000"/>
                </a:solidFill>
              </a:rPr>
              <a:t>T </a:t>
            </a:r>
            <a:r>
              <a:rPr lang="en-US" altLang="en-US" sz="3200" b="1" kern="0" dirty="0"/>
              <a:t>Type</a:t>
            </a:r>
          </a:p>
        </p:txBody>
      </p:sp>
      <p:pic>
        <p:nvPicPr>
          <p:cNvPr id="6" name="Picture 2">
            <a:extLst>
              <a:ext uri="{FF2B5EF4-FFF2-40B4-BE49-F238E27FC236}">
                <a16:creationId xmlns:a16="http://schemas.microsoft.com/office/drawing/2014/main" id="{095EF11E-8E1A-1F1B-B7ED-93DC074D5048}"/>
              </a:ext>
            </a:extLst>
          </p:cNvPr>
          <p:cNvPicPr>
            <a:picLocks noChangeAspect="1" noChangeArrowheads="1"/>
          </p:cNvPicPr>
          <p:nvPr/>
        </p:nvPicPr>
        <p:blipFill>
          <a:blip r:embed="rId3" cstate="print"/>
          <a:srcRect/>
          <a:stretch>
            <a:fillRect/>
          </a:stretch>
        </p:blipFill>
        <p:spPr bwMode="auto">
          <a:xfrm>
            <a:off x="4572000" y="2997200"/>
            <a:ext cx="3671888" cy="3132138"/>
          </a:xfrm>
          <a:prstGeom prst="rect">
            <a:avLst/>
          </a:prstGeom>
          <a:noFill/>
          <a:ln w="9525">
            <a:noFill/>
            <a:miter lim="800000"/>
            <a:headEnd/>
            <a:tailEnd/>
          </a:ln>
        </p:spPr>
      </p:pic>
      <p:pic>
        <p:nvPicPr>
          <p:cNvPr id="7" name="Picture 4" descr="acsmlogo3">
            <a:extLst>
              <a:ext uri="{FF2B5EF4-FFF2-40B4-BE49-F238E27FC236}">
                <a16:creationId xmlns:a16="http://schemas.microsoft.com/office/drawing/2014/main" id="{F0D25E33-04CF-270A-88EB-6D0AAEB0F623}"/>
              </a:ext>
            </a:extLst>
          </p:cNvPr>
          <p:cNvPicPr>
            <a:picLocks noChangeAspect="1" noChangeArrowheads="1"/>
          </p:cNvPicPr>
          <p:nvPr/>
        </p:nvPicPr>
        <p:blipFill>
          <a:blip r:embed="rId4" cstate="print"/>
          <a:srcRect/>
          <a:stretch>
            <a:fillRect/>
          </a:stretch>
        </p:blipFill>
        <p:spPr bwMode="auto">
          <a:xfrm>
            <a:off x="7239000" y="1981200"/>
            <a:ext cx="1598612" cy="1471342"/>
          </a:xfrm>
          <a:prstGeom prst="rect">
            <a:avLst/>
          </a:prstGeom>
          <a:noFill/>
          <a:ln w="9525">
            <a:noFill/>
            <a:miter lim="800000"/>
            <a:headEnd/>
            <a:tailEnd/>
          </a:ln>
        </p:spPr>
      </p:pic>
    </p:spTree>
    <p:extLst>
      <p:ext uri="{BB962C8B-B14F-4D97-AF65-F5344CB8AC3E}">
        <p14:creationId xmlns:p14="http://schemas.microsoft.com/office/powerpoint/2010/main" val="4723035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588959"/>
          </a:xfrm>
          <a:prstGeom prst="rect">
            <a:avLst/>
          </a:prstGeom>
        </p:spPr>
        <p:txBody>
          <a:bodyPr spcFirstLastPara="1" wrap="square" lIns="0" tIns="0" rIns="0" bIns="0" anchor="t" anchorCtr="0">
            <a:noAutofit/>
          </a:bodyPr>
          <a:lstStyle/>
          <a:p>
            <a:r>
              <a:rPr lang="en-US" dirty="0"/>
              <a:t>Exercise therapy can start with just one session per week and progress to up to 5-6 days (sessions) per week</a:t>
            </a:r>
          </a:p>
          <a:p>
            <a:r>
              <a:rPr lang="en-US" dirty="0"/>
              <a:t>Medical monitoring (e.g., electrolytes)</a:t>
            </a:r>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18</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Frequency</a:t>
            </a:r>
            <a:endParaRPr lang="it-IT" dirty="0"/>
          </a:p>
        </p:txBody>
      </p:sp>
    </p:spTree>
    <p:extLst>
      <p:ext uri="{BB962C8B-B14F-4D97-AF65-F5344CB8AC3E}">
        <p14:creationId xmlns:p14="http://schemas.microsoft.com/office/powerpoint/2010/main" val="41760912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588959"/>
          </a:xfrm>
          <a:prstGeom prst="rect">
            <a:avLst/>
          </a:prstGeom>
        </p:spPr>
        <p:txBody>
          <a:bodyPr spcFirstLastPara="1" wrap="square" lIns="0" tIns="0" rIns="0" bIns="0" anchor="t" anchorCtr="0">
            <a:noAutofit/>
          </a:bodyPr>
          <a:lstStyle/>
          <a:p>
            <a:r>
              <a:rPr lang="en-US" dirty="0"/>
              <a:t>Individual, how they are feeling about it</a:t>
            </a:r>
          </a:p>
          <a:p>
            <a:r>
              <a:rPr lang="en-US" dirty="0"/>
              <a:t>Progress from light (i.e., able to continue a conversation) to moderate (i.e., breathing heavily)</a:t>
            </a:r>
          </a:p>
          <a:p>
            <a:r>
              <a:rPr lang="en-US" dirty="0"/>
              <a:t>Resistance exercise - intensity has to be enough to help them regain the muscle loss</a:t>
            </a:r>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19</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Intensity</a:t>
            </a:r>
            <a:endParaRPr lang="it-IT" dirty="0"/>
          </a:p>
        </p:txBody>
      </p:sp>
    </p:spTree>
    <p:extLst>
      <p:ext uri="{BB962C8B-B14F-4D97-AF65-F5344CB8AC3E}">
        <p14:creationId xmlns:p14="http://schemas.microsoft.com/office/powerpoint/2010/main" val="2959665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14"/>
          <p:cNvSpPr txBox="1">
            <a:spLocks noGrp="1"/>
          </p:cNvSpPr>
          <p:nvPr>
            <p:ph type="title"/>
          </p:nvPr>
        </p:nvSpPr>
        <p:spPr>
          <a:xfrm>
            <a:off x="614975" y="1066800"/>
            <a:ext cx="6757800" cy="919500"/>
          </a:xfrm>
          <a:prstGeom prst="rect">
            <a:avLst/>
          </a:prstGeom>
        </p:spPr>
        <p:txBody>
          <a:bodyPr spcFirstLastPara="1" wrap="square" lIns="0" tIns="0" rIns="0" bIns="0" anchor="ctr" anchorCtr="0">
            <a:noAutofit/>
          </a:bodyPr>
          <a:lstStyle/>
          <a:p>
            <a:pPr marL="139700"/>
            <a:r>
              <a:rPr lang="en-US" sz="2000" dirty="0">
                <a:solidFill>
                  <a:schemeClr val="bg1"/>
                </a:solidFill>
                <a:latin typeface="Barlow SemiBold" panose="020B0604020202020204" charset="0"/>
                <a:cs typeface="Calibri" panose="020F0502020204030204" pitchFamily="34" charset="0"/>
              </a:rPr>
              <a:t>Project Number: 2021-1-RO01- KA220-HED-38B739A3</a:t>
            </a:r>
          </a:p>
        </p:txBody>
      </p:sp>
      <p:sp>
        <p:nvSpPr>
          <p:cNvPr id="166" name="Google Shape;166;p14"/>
          <p:cNvSpPr txBox="1">
            <a:spLocks noGrp="1"/>
          </p:cNvSpPr>
          <p:nvPr>
            <p:ph type="body" idx="2"/>
          </p:nvPr>
        </p:nvSpPr>
        <p:spPr>
          <a:xfrm>
            <a:off x="395537" y="4437112"/>
            <a:ext cx="7996145" cy="576000"/>
          </a:xfrm>
          <a:prstGeom prst="rect">
            <a:avLst/>
          </a:prstGeom>
        </p:spPr>
        <p:txBody>
          <a:bodyPr spcFirstLastPara="1" wrap="square" lIns="0" tIns="0" rIns="0" bIns="0" anchor="t" anchorCtr="0">
            <a:noAutofit/>
          </a:bodyPr>
          <a:lstStyle/>
          <a:p>
            <a:pPr marL="139700" indent="0" algn="ctr">
              <a:buNone/>
            </a:pPr>
            <a:r>
              <a:rPr lang="en-US" sz="1400" dirty="0">
                <a:solidFill>
                  <a:schemeClr val="tx1"/>
                </a:solidFill>
                <a:latin typeface="Barlow SemiBold" panose="020B0604020202020204" charset="0"/>
                <a:cs typeface="Calibri" panose="020F0502020204030204" pitchFamily="34" charset="0"/>
              </a:rPr>
              <a:t>The European Commission's support for the production of this presentation does not constitute an endorsement of the contents, which reflect the views only of the authors, and the Commission cannot be held responsible for any use which may be made of the information contained therein.</a:t>
            </a:r>
          </a:p>
          <a:p>
            <a:pPr marL="0" indent="0">
              <a:spcBef>
                <a:spcPts val="0"/>
              </a:spcBef>
              <a:buClr>
                <a:schemeClr val="dk1"/>
              </a:buClr>
              <a:buSzPts val="1100"/>
              <a:buNone/>
            </a:pPr>
            <a:endParaRPr sz="1400" dirty="0">
              <a:solidFill>
                <a:schemeClr val="accent2"/>
              </a:solidFill>
            </a:endParaRPr>
          </a:p>
          <a:p>
            <a:pPr marL="0" indent="0">
              <a:spcBef>
                <a:spcPts val="0"/>
              </a:spcBef>
              <a:buNone/>
            </a:pPr>
            <a:endParaRPr sz="1400" dirty="0">
              <a:solidFill>
                <a:schemeClr val="accent2"/>
              </a:solidFill>
            </a:endParaRPr>
          </a:p>
        </p:txBody>
      </p:sp>
      <p:sp>
        <p:nvSpPr>
          <p:cNvPr id="167" name="Google Shape;167;p14"/>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2</a:t>
            </a:fld>
            <a:endParaRPr kern="0">
              <a:solidFill>
                <a:srgbClr val="748394"/>
              </a:solidFill>
            </a:endParaRPr>
          </a:p>
        </p:txBody>
      </p:sp>
      <p:grpSp>
        <p:nvGrpSpPr>
          <p:cNvPr id="168" name="Google Shape;168;p14"/>
          <p:cNvGrpSpPr/>
          <p:nvPr/>
        </p:nvGrpSpPr>
        <p:grpSpPr>
          <a:xfrm>
            <a:off x="8391682" y="609600"/>
            <a:ext cx="450753" cy="450708"/>
            <a:chOff x="3277794" y="2969995"/>
            <a:chExt cx="457200" cy="457200"/>
          </a:xfrm>
        </p:grpSpPr>
        <p:sp>
          <p:nvSpPr>
            <p:cNvPr id="169" name="Google Shape;169;p14"/>
            <p:cNvSpPr/>
            <p:nvPr/>
          </p:nvSpPr>
          <p:spPr>
            <a:xfrm>
              <a:off x="3277794" y="2969995"/>
              <a:ext cx="457200" cy="171450"/>
            </a:xfrm>
            <a:custGeom>
              <a:avLst/>
              <a:gdLst/>
              <a:ahLst/>
              <a:cxnLst/>
              <a:rect l="l" t="t" r="r" b="b"/>
              <a:pathLst>
                <a:path w="457200" h="171450" extrusionOk="0">
                  <a:moveTo>
                    <a:pt x="19050" y="104775"/>
                  </a:moveTo>
                  <a:lnTo>
                    <a:pt x="40005" y="104775"/>
                  </a:lnTo>
                  <a:cubicBezTo>
                    <a:pt x="48578" y="142875"/>
                    <a:pt x="82868" y="171450"/>
                    <a:pt x="123825" y="171450"/>
                  </a:cubicBezTo>
                  <a:cubicBezTo>
                    <a:pt x="164783" y="171450"/>
                    <a:pt x="199073" y="142875"/>
                    <a:pt x="207645" y="104775"/>
                  </a:cubicBezTo>
                  <a:lnTo>
                    <a:pt x="250508" y="104775"/>
                  </a:lnTo>
                  <a:cubicBezTo>
                    <a:pt x="259080" y="142875"/>
                    <a:pt x="293370" y="171450"/>
                    <a:pt x="334328" y="171450"/>
                  </a:cubicBezTo>
                  <a:cubicBezTo>
                    <a:pt x="375285" y="171450"/>
                    <a:pt x="409575" y="142875"/>
                    <a:pt x="418148" y="104775"/>
                  </a:cubicBezTo>
                  <a:lnTo>
                    <a:pt x="438150" y="104775"/>
                  </a:lnTo>
                  <a:cubicBezTo>
                    <a:pt x="448628" y="104775"/>
                    <a:pt x="457200" y="96203"/>
                    <a:pt x="457200" y="85725"/>
                  </a:cubicBezTo>
                  <a:cubicBezTo>
                    <a:pt x="457200" y="75248"/>
                    <a:pt x="448628" y="66675"/>
                    <a:pt x="438150" y="66675"/>
                  </a:cubicBezTo>
                  <a:lnTo>
                    <a:pt x="417195" y="66675"/>
                  </a:lnTo>
                  <a:cubicBezTo>
                    <a:pt x="408623" y="28575"/>
                    <a:pt x="374333" y="0"/>
                    <a:pt x="333375" y="0"/>
                  </a:cubicBezTo>
                  <a:cubicBezTo>
                    <a:pt x="292418" y="0"/>
                    <a:pt x="258128" y="28575"/>
                    <a:pt x="249555" y="66675"/>
                  </a:cubicBezTo>
                  <a:lnTo>
                    <a:pt x="206693" y="66675"/>
                  </a:lnTo>
                  <a:cubicBezTo>
                    <a:pt x="198120" y="28575"/>
                    <a:pt x="163830" y="0"/>
                    <a:pt x="122873" y="0"/>
                  </a:cubicBezTo>
                  <a:cubicBezTo>
                    <a:pt x="81915" y="0"/>
                    <a:pt x="48578" y="28575"/>
                    <a:pt x="40005" y="66675"/>
                  </a:cubicBezTo>
                  <a:lnTo>
                    <a:pt x="19050" y="66675"/>
                  </a:lnTo>
                  <a:cubicBezTo>
                    <a:pt x="8573" y="66675"/>
                    <a:pt x="0" y="75248"/>
                    <a:pt x="0" y="85725"/>
                  </a:cubicBezTo>
                  <a:cubicBezTo>
                    <a:pt x="0" y="96203"/>
                    <a:pt x="8573" y="104775"/>
                    <a:pt x="19050" y="104775"/>
                  </a:cubicBezTo>
                  <a:close/>
                  <a:moveTo>
                    <a:pt x="289560" y="66675"/>
                  </a:moveTo>
                  <a:cubicBezTo>
                    <a:pt x="297180" y="49530"/>
                    <a:pt x="314325" y="38100"/>
                    <a:pt x="333375" y="38100"/>
                  </a:cubicBezTo>
                  <a:cubicBezTo>
                    <a:pt x="352425" y="38100"/>
                    <a:pt x="369570" y="49530"/>
                    <a:pt x="377190" y="66675"/>
                  </a:cubicBezTo>
                  <a:cubicBezTo>
                    <a:pt x="379095" y="72390"/>
                    <a:pt x="381000" y="79058"/>
                    <a:pt x="381000" y="85725"/>
                  </a:cubicBezTo>
                  <a:cubicBezTo>
                    <a:pt x="381000" y="92393"/>
                    <a:pt x="379095" y="99060"/>
                    <a:pt x="377190" y="104775"/>
                  </a:cubicBezTo>
                  <a:cubicBezTo>
                    <a:pt x="369570" y="121920"/>
                    <a:pt x="353378" y="133350"/>
                    <a:pt x="333375" y="133350"/>
                  </a:cubicBezTo>
                  <a:cubicBezTo>
                    <a:pt x="313373" y="133350"/>
                    <a:pt x="297180" y="121920"/>
                    <a:pt x="289560" y="104775"/>
                  </a:cubicBezTo>
                  <a:cubicBezTo>
                    <a:pt x="287655" y="99060"/>
                    <a:pt x="285750" y="92393"/>
                    <a:pt x="285750" y="85725"/>
                  </a:cubicBezTo>
                  <a:cubicBezTo>
                    <a:pt x="285750" y="79058"/>
                    <a:pt x="287655" y="72390"/>
                    <a:pt x="289560" y="66675"/>
                  </a:cubicBezTo>
                  <a:close/>
                  <a:moveTo>
                    <a:pt x="80010" y="66675"/>
                  </a:moveTo>
                  <a:cubicBezTo>
                    <a:pt x="87630" y="49530"/>
                    <a:pt x="104775" y="38100"/>
                    <a:pt x="123825" y="38100"/>
                  </a:cubicBezTo>
                  <a:cubicBezTo>
                    <a:pt x="142875" y="38100"/>
                    <a:pt x="160020" y="49530"/>
                    <a:pt x="167640" y="66675"/>
                  </a:cubicBezTo>
                  <a:cubicBezTo>
                    <a:pt x="169545" y="72390"/>
                    <a:pt x="171450" y="79058"/>
                    <a:pt x="171450" y="85725"/>
                  </a:cubicBezTo>
                  <a:cubicBezTo>
                    <a:pt x="171450" y="92393"/>
                    <a:pt x="169545" y="99060"/>
                    <a:pt x="167640" y="104775"/>
                  </a:cubicBezTo>
                  <a:cubicBezTo>
                    <a:pt x="160020" y="121920"/>
                    <a:pt x="143828" y="133350"/>
                    <a:pt x="123825" y="133350"/>
                  </a:cubicBezTo>
                  <a:cubicBezTo>
                    <a:pt x="103823" y="133350"/>
                    <a:pt x="87630" y="121920"/>
                    <a:pt x="80010" y="104775"/>
                  </a:cubicBezTo>
                  <a:cubicBezTo>
                    <a:pt x="78105" y="99060"/>
                    <a:pt x="76200" y="92393"/>
                    <a:pt x="76200" y="85725"/>
                  </a:cubicBezTo>
                  <a:cubicBezTo>
                    <a:pt x="76200" y="79058"/>
                    <a:pt x="78105" y="72390"/>
                    <a:pt x="80010" y="66675"/>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000000"/>
                </a:solidFill>
                <a:latin typeface="Calibri"/>
                <a:ea typeface="Calibri"/>
                <a:cs typeface="Calibri"/>
                <a:sym typeface="Calibri"/>
              </a:endParaRPr>
            </a:p>
          </p:txBody>
        </p:sp>
        <p:sp>
          <p:nvSpPr>
            <p:cNvPr id="170" name="Google Shape;170;p14"/>
            <p:cNvSpPr/>
            <p:nvPr/>
          </p:nvSpPr>
          <p:spPr>
            <a:xfrm>
              <a:off x="3430194" y="3189070"/>
              <a:ext cx="304800" cy="238125"/>
            </a:xfrm>
            <a:custGeom>
              <a:avLst/>
              <a:gdLst/>
              <a:ahLst/>
              <a:cxnLst/>
              <a:rect l="l" t="t" r="r" b="b"/>
              <a:pathLst>
                <a:path w="304800" h="238125" extrusionOk="0">
                  <a:moveTo>
                    <a:pt x="295275" y="0"/>
                  </a:moveTo>
                  <a:lnTo>
                    <a:pt x="9525" y="0"/>
                  </a:lnTo>
                  <a:cubicBezTo>
                    <a:pt x="4763" y="0"/>
                    <a:pt x="0" y="4763"/>
                    <a:pt x="0" y="9525"/>
                  </a:cubicBezTo>
                  <a:lnTo>
                    <a:pt x="0" y="47625"/>
                  </a:lnTo>
                  <a:lnTo>
                    <a:pt x="142875" y="47625"/>
                  </a:lnTo>
                  <a:cubicBezTo>
                    <a:pt x="159068" y="47625"/>
                    <a:pt x="171450" y="60007"/>
                    <a:pt x="171450" y="76200"/>
                  </a:cubicBezTo>
                  <a:lnTo>
                    <a:pt x="171450" y="238125"/>
                  </a:lnTo>
                  <a:lnTo>
                    <a:pt x="304800" y="238125"/>
                  </a:lnTo>
                  <a:lnTo>
                    <a:pt x="304800" y="9525"/>
                  </a:lnTo>
                  <a:cubicBezTo>
                    <a:pt x="304800" y="4763"/>
                    <a:pt x="300038" y="0"/>
                    <a:pt x="295275" y="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000000"/>
                </a:solidFill>
                <a:latin typeface="Calibri"/>
                <a:ea typeface="Calibri"/>
                <a:cs typeface="Calibri"/>
                <a:sym typeface="Calibri"/>
              </a:endParaRPr>
            </a:p>
          </p:txBody>
        </p:sp>
        <p:sp>
          <p:nvSpPr>
            <p:cNvPr id="171" name="Google Shape;171;p14"/>
            <p:cNvSpPr/>
            <p:nvPr/>
          </p:nvSpPr>
          <p:spPr>
            <a:xfrm>
              <a:off x="3277794" y="3255745"/>
              <a:ext cx="304800" cy="171450"/>
            </a:xfrm>
            <a:custGeom>
              <a:avLst/>
              <a:gdLst/>
              <a:ahLst/>
              <a:cxnLst/>
              <a:rect l="l" t="t" r="r" b="b"/>
              <a:pathLst>
                <a:path w="304800" h="171450" extrusionOk="0">
                  <a:moveTo>
                    <a:pt x="285750" y="0"/>
                  </a:moveTo>
                  <a:lnTo>
                    <a:pt x="19050" y="0"/>
                  </a:lnTo>
                  <a:cubicBezTo>
                    <a:pt x="8573" y="0"/>
                    <a:pt x="0" y="8572"/>
                    <a:pt x="0" y="19050"/>
                  </a:cubicBezTo>
                  <a:lnTo>
                    <a:pt x="0" y="170498"/>
                  </a:lnTo>
                  <a:cubicBezTo>
                    <a:pt x="0" y="170498"/>
                    <a:pt x="0" y="170498"/>
                    <a:pt x="953" y="171450"/>
                  </a:cubicBezTo>
                  <a:lnTo>
                    <a:pt x="304800" y="171450"/>
                  </a:lnTo>
                  <a:lnTo>
                    <a:pt x="304800" y="171450"/>
                  </a:lnTo>
                  <a:lnTo>
                    <a:pt x="304800" y="19050"/>
                  </a:lnTo>
                  <a:cubicBezTo>
                    <a:pt x="304800" y="8572"/>
                    <a:pt x="296228" y="0"/>
                    <a:pt x="285750" y="0"/>
                  </a:cubicBezTo>
                  <a:close/>
                  <a:moveTo>
                    <a:pt x="242888" y="142875"/>
                  </a:moveTo>
                  <a:lnTo>
                    <a:pt x="61913" y="142875"/>
                  </a:lnTo>
                  <a:cubicBezTo>
                    <a:pt x="54293" y="142875"/>
                    <a:pt x="47625" y="136208"/>
                    <a:pt x="47625" y="128588"/>
                  </a:cubicBezTo>
                  <a:cubicBezTo>
                    <a:pt x="47625" y="120968"/>
                    <a:pt x="54293" y="114300"/>
                    <a:pt x="61913" y="114300"/>
                  </a:cubicBezTo>
                  <a:lnTo>
                    <a:pt x="242888" y="114300"/>
                  </a:lnTo>
                  <a:cubicBezTo>
                    <a:pt x="250508" y="114300"/>
                    <a:pt x="257175" y="120968"/>
                    <a:pt x="257175" y="128588"/>
                  </a:cubicBezTo>
                  <a:cubicBezTo>
                    <a:pt x="257175" y="136208"/>
                    <a:pt x="250508" y="142875"/>
                    <a:pt x="242888" y="142875"/>
                  </a:cubicBezTo>
                  <a:close/>
                  <a:moveTo>
                    <a:pt x="242888" y="85725"/>
                  </a:moveTo>
                  <a:lnTo>
                    <a:pt x="61913" y="85725"/>
                  </a:lnTo>
                  <a:cubicBezTo>
                    <a:pt x="54293" y="85725"/>
                    <a:pt x="47625" y="79057"/>
                    <a:pt x="47625" y="71438"/>
                  </a:cubicBezTo>
                  <a:cubicBezTo>
                    <a:pt x="47625" y="63818"/>
                    <a:pt x="54293" y="57150"/>
                    <a:pt x="61913" y="57150"/>
                  </a:cubicBezTo>
                  <a:lnTo>
                    <a:pt x="242888" y="57150"/>
                  </a:lnTo>
                  <a:cubicBezTo>
                    <a:pt x="250508" y="57150"/>
                    <a:pt x="257175" y="63818"/>
                    <a:pt x="257175" y="71438"/>
                  </a:cubicBezTo>
                  <a:cubicBezTo>
                    <a:pt x="257175" y="79057"/>
                    <a:pt x="250508" y="85725"/>
                    <a:pt x="242888" y="85725"/>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000000"/>
                </a:solidFill>
                <a:latin typeface="Calibri"/>
                <a:ea typeface="Calibri"/>
                <a:cs typeface="Calibri"/>
                <a:sym typeface="Calibri"/>
              </a:endParaRPr>
            </a:p>
          </p:txBody>
        </p:sp>
      </p:grpSp>
      <p:pic>
        <p:nvPicPr>
          <p:cNvPr id="1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3" y="2564904"/>
            <a:ext cx="7543875" cy="1582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8176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588959"/>
          </a:xfrm>
          <a:prstGeom prst="rect">
            <a:avLst/>
          </a:prstGeom>
        </p:spPr>
        <p:txBody>
          <a:bodyPr spcFirstLastPara="1" wrap="square" lIns="0" tIns="0" rIns="0" bIns="0" anchor="t" anchorCtr="0">
            <a:noAutofit/>
          </a:bodyPr>
          <a:lstStyle/>
          <a:p>
            <a:r>
              <a:rPr lang="en-GB" dirty="0"/>
              <a:t>Graded protocol</a:t>
            </a:r>
          </a:p>
          <a:p>
            <a:r>
              <a:rPr lang="en-GB" dirty="0"/>
              <a:t>Start with 10 min, then 20 min, and 30min</a:t>
            </a:r>
          </a:p>
          <a:p>
            <a:r>
              <a:rPr lang="en-GB" dirty="0"/>
              <a:t>Progress with the intensity of the activity</a:t>
            </a:r>
            <a:endParaRPr lang="en-US"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20</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Time</a:t>
            </a:r>
            <a:endParaRPr lang="it-IT" dirty="0"/>
          </a:p>
        </p:txBody>
      </p:sp>
    </p:spTree>
    <p:extLst>
      <p:ext uri="{BB962C8B-B14F-4D97-AF65-F5344CB8AC3E}">
        <p14:creationId xmlns:p14="http://schemas.microsoft.com/office/powerpoint/2010/main" val="642546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588959"/>
          </a:xfrm>
          <a:prstGeom prst="rect">
            <a:avLst/>
          </a:prstGeom>
        </p:spPr>
        <p:txBody>
          <a:bodyPr spcFirstLastPara="1" wrap="square" lIns="0" tIns="0" rIns="0" bIns="0" anchor="t" anchorCtr="0">
            <a:noAutofit/>
          </a:bodyPr>
          <a:lstStyle/>
          <a:p>
            <a:r>
              <a:rPr lang="en-US" dirty="0"/>
              <a:t>Start with flexibility exercise, e.g., stretching</a:t>
            </a:r>
          </a:p>
          <a:p>
            <a:r>
              <a:rPr lang="en-US" dirty="0"/>
              <a:t>Involve resistance training - the most important type of activity is the </a:t>
            </a:r>
            <a:r>
              <a:rPr lang="en-US" b="1" dirty="0"/>
              <a:t>strength</a:t>
            </a:r>
            <a:r>
              <a:rPr lang="en-US" dirty="0"/>
              <a:t> or </a:t>
            </a:r>
            <a:r>
              <a:rPr lang="en-US" b="1" dirty="0"/>
              <a:t>resistance training</a:t>
            </a:r>
          </a:p>
          <a:p>
            <a:r>
              <a:rPr lang="en-US" dirty="0"/>
              <a:t>Be cautious with cardiovascular training – abuse can happen. Chose hiking and games that take place in a group setting.</a:t>
            </a:r>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21</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Type</a:t>
            </a:r>
            <a:endParaRPr lang="it-IT" dirty="0"/>
          </a:p>
        </p:txBody>
      </p:sp>
    </p:spTree>
    <p:extLst>
      <p:ext uri="{BB962C8B-B14F-4D97-AF65-F5344CB8AC3E}">
        <p14:creationId xmlns:p14="http://schemas.microsoft.com/office/powerpoint/2010/main" val="2500087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0"/>
        <p:cNvGrpSpPr/>
        <p:nvPr/>
      </p:nvGrpSpPr>
      <p:grpSpPr>
        <a:xfrm>
          <a:off x="0" y="0"/>
          <a:ext cx="0" cy="0"/>
          <a:chOff x="0" y="0"/>
          <a:chExt cx="0" cy="0"/>
        </a:xfrm>
      </p:grpSpPr>
      <p:sp>
        <p:nvSpPr>
          <p:cNvPr id="501" name="Google Shape;501;p35"/>
          <p:cNvSpPr txBox="1">
            <a:spLocks noGrp="1"/>
          </p:cNvSpPr>
          <p:nvPr>
            <p:ph type="title"/>
          </p:nvPr>
        </p:nvSpPr>
        <p:spPr>
          <a:xfrm>
            <a:off x="179513" y="2276872"/>
            <a:ext cx="4392487" cy="923400"/>
          </a:xfrm>
          <a:prstGeom prst="rect">
            <a:avLst/>
          </a:prstGeom>
        </p:spPr>
        <p:txBody>
          <a:bodyPr spcFirstLastPara="1" wrap="square" lIns="0" tIns="0" rIns="0" bIns="0" anchor="t" anchorCtr="0">
            <a:noAutofit/>
          </a:bodyPr>
          <a:lstStyle/>
          <a:p>
            <a:pPr algn="ctr"/>
            <a:r>
              <a:rPr lang="en-US" sz="4000" b="1" dirty="0"/>
              <a:t>Monitor </a:t>
            </a:r>
            <a:endParaRPr sz="2800" dirty="0"/>
          </a:p>
        </p:txBody>
      </p:sp>
      <p:sp>
        <p:nvSpPr>
          <p:cNvPr id="502" name="Google Shape;502;p35"/>
          <p:cNvSpPr txBox="1">
            <a:spLocks noGrp="1"/>
          </p:cNvSpPr>
          <p:nvPr>
            <p:ph type="body" idx="1"/>
          </p:nvPr>
        </p:nvSpPr>
        <p:spPr>
          <a:xfrm>
            <a:off x="611560" y="3356992"/>
            <a:ext cx="3613200" cy="1862700"/>
          </a:xfrm>
          <a:prstGeom prst="rect">
            <a:avLst/>
          </a:prstGeom>
        </p:spPr>
        <p:txBody>
          <a:bodyPr spcFirstLastPara="1" wrap="square" lIns="0" tIns="0" rIns="0" bIns="0" anchor="t" anchorCtr="0">
            <a:noAutofit/>
          </a:bodyPr>
          <a:lstStyle/>
          <a:p>
            <a:pPr marL="0" indent="0" algn="ctr">
              <a:buNone/>
            </a:pPr>
            <a:r>
              <a:rPr lang="en-US" dirty="0"/>
              <a:t>Monitor your patients all the time.</a:t>
            </a:r>
          </a:p>
          <a:p>
            <a:pPr marL="0" indent="0" algn="ctr">
              <a:buNone/>
            </a:pPr>
            <a:endParaRPr b="1" dirty="0">
              <a:solidFill>
                <a:schemeClr val="accent3"/>
              </a:solidFill>
              <a:latin typeface="Barlow"/>
              <a:ea typeface="Barlow"/>
              <a:cs typeface="Barlow"/>
              <a:sym typeface="Barlow"/>
            </a:endParaRPr>
          </a:p>
        </p:txBody>
      </p:sp>
      <p:sp>
        <p:nvSpPr>
          <p:cNvPr id="503" name="Google Shape;503;p35"/>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22</a:t>
            </a:fld>
            <a:endParaRPr kern="0">
              <a:solidFill>
                <a:srgbClr val="748394"/>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492896"/>
            <a:ext cx="3552394" cy="1998222"/>
          </a:xfrm>
          <a:prstGeom prst="rect">
            <a:avLst/>
          </a:prstGeom>
        </p:spPr>
      </p:pic>
    </p:spTree>
    <p:extLst>
      <p:ext uri="{BB962C8B-B14F-4D97-AF65-F5344CB8AC3E}">
        <p14:creationId xmlns:p14="http://schemas.microsoft.com/office/powerpoint/2010/main" val="3229131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0"/>
        <p:cNvGrpSpPr/>
        <p:nvPr/>
      </p:nvGrpSpPr>
      <p:grpSpPr>
        <a:xfrm>
          <a:off x="0" y="0"/>
          <a:ext cx="0" cy="0"/>
          <a:chOff x="0" y="0"/>
          <a:chExt cx="0" cy="0"/>
        </a:xfrm>
      </p:grpSpPr>
      <p:sp>
        <p:nvSpPr>
          <p:cNvPr id="501" name="Google Shape;501;p35"/>
          <p:cNvSpPr txBox="1">
            <a:spLocks noGrp="1"/>
          </p:cNvSpPr>
          <p:nvPr>
            <p:ph type="title"/>
          </p:nvPr>
        </p:nvSpPr>
        <p:spPr>
          <a:xfrm>
            <a:off x="179513" y="304800"/>
            <a:ext cx="4392487" cy="381000"/>
          </a:xfrm>
          <a:prstGeom prst="rect">
            <a:avLst/>
          </a:prstGeom>
        </p:spPr>
        <p:txBody>
          <a:bodyPr spcFirstLastPara="1" wrap="square" lIns="0" tIns="0" rIns="0" bIns="0" anchor="t" anchorCtr="0">
            <a:noAutofit/>
          </a:bodyPr>
          <a:lstStyle/>
          <a:p>
            <a:r>
              <a:rPr lang="en-US" sz="2800" dirty="0"/>
              <a:t>References</a:t>
            </a:r>
            <a:endParaRPr sz="2800" dirty="0"/>
          </a:p>
        </p:txBody>
      </p:sp>
      <p:sp>
        <p:nvSpPr>
          <p:cNvPr id="502" name="Google Shape;502;p35"/>
          <p:cNvSpPr txBox="1">
            <a:spLocks noGrp="1"/>
          </p:cNvSpPr>
          <p:nvPr>
            <p:ph type="body" idx="1"/>
          </p:nvPr>
        </p:nvSpPr>
        <p:spPr>
          <a:xfrm>
            <a:off x="179513" y="851950"/>
            <a:ext cx="4392487" cy="5548850"/>
          </a:xfrm>
          <a:prstGeom prst="rect">
            <a:avLst/>
          </a:prstGeom>
        </p:spPr>
        <p:txBody>
          <a:bodyPr spcFirstLastPara="1" wrap="square" lIns="0" tIns="0" rIns="0" bIns="0" anchor="t" anchorCtr="0">
            <a:noAutofit/>
          </a:bodyPr>
          <a:lstStyle/>
          <a:p>
            <a:pPr marL="0" indent="0" algn="just">
              <a:spcBef>
                <a:spcPts val="0"/>
              </a:spcBef>
              <a:buNone/>
            </a:pPr>
            <a:r>
              <a:rPr lang="en-GB" sz="1200" dirty="0">
                <a:latin typeface="Calibri" panose="020F0502020204030204" pitchFamily="34" charset="0"/>
                <a:cs typeface="Calibri" panose="020F0502020204030204" pitchFamily="34" charset="0"/>
                <a:sym typeface="Barlow"/>
              </a:rPr>
              <a:t>Cook BJ, </a:t>
            </a:r>
            <a:r>
              <a:rPr lang="en-GB" sz="1200" dirty="0" err="1">
                <a:latin typeface="Calibri" panose="020F0502020204030204" pitchFamily="34" charset="0"/>
                <a:cs typeface="Calibri" panose="020F0502020204030204" pitchFamily="34" charset="0"/>
                <a:sym typeface="Barlow"/>
              </a:rPr>
              <a:t>Wonderlich</a:t>
            </a:r>
            <a:r>
              <a:rPr lang="en-GB" sz="1200" dirty="0">
                <a:latin typeface="Calibri" panose="020F0502020204030204" pitchFamily="34" charset="0"/>
                <a:cs typeface="Calibri" panose="020F0502020204030204" pitchFamily="34" charset="0"/>
                <a:sym typeface="Barlow"/>
              </a:rPr>
              <a:t> SA, Mitchell JE, Thompson R, Sherman R, McCallum K. Exercise in Eating Disorders Treatment: Systematic Review and Proposal of Guidelines. Med Sci Sports </a:t>
            </a:r>
            <a:r>
              <a:rPr lang="en-GB" sz="1200" dirty="0" err="1">
                <a:latin typeface="Calibri" panose="020F0502020204030204" pitchFamily="34" charset="0"/>
                <a:cs typeface="Calibri" panose="020F0502020204030204" pitchFamily="34" charset="0"/>
                <a:sym typeface="Barlow"/>
              </a:rPr>
              <a:t>Exerc</a:t>
            </a:r>
            <a:r>
              <a:rPr lang="en-GB" sz="1200" dirty="0">
                <a:latin typeface="Calibri" panose="020F0502020204030204" pitchFamily="34" charset="0"/>
                <a:cs typeface="Calibri" panose="020F0502020204030204" pitchFamily="34" charset="0"/>
                <a:sym typeface="Barlow"/>
              </a:rPr>
              <a:t>. 2016 Jul;48(7):1408-14. </a:t>
            </a:r>
            <a:r>
              <a:rPr lang="en-GB" sz="1200" dirty="0" err="1">
                <a:latin typeface="Calibri" panose="020F0502020204030204" pitchFamily="34" charset="0"/>
                <a:cs typeface="Calibri" panose="020F0502020204030204" pitchFamily="34" charset="0"/>
                <a:sym typeface="Barlow"/>
              </a:rPr>
              <a:t>doi</a:t>
            </a:r>
            <a:r>
              <a:rPr lang="en-GB" sz="1200" dirty="0">
                <a:latin typeface="Calibri" panose="020F0502020204030204" pitchFamily="34" charset="0"/>
                <a:cs typeface="Calibri" panose="020F0502020204030204" pitchFamily="34" charset="0"/>
                <a:sym typeface="Barlow"/>
              </a:rPr>
              <a:t>: 10.1249/MSS.0000000000000912.</a:t>
            </a:r>
          </a:p>
          <a:p>
            <a:pPr marL="0" indent="0" algn="just">
              <a:spcBef>
                <a:spcPts val="0"/>
              </a:spcBef>
              <a:buNone/>
            </a:pPr>
            <a:r>
              <a:rPr lang="en-US" sz="1050" b="0" i="0" dirty="0">
                <a:solidFill>
                  <a:srgbClr val="222222"/>
                </a:solidFill>
                <a:effectLst/>
                <a:latin typeface="Arial" panose="020B0604020202020204" pitchFamily="34" charset="0"/>
              </a:rPr>
              <a:t>Hsu, L. G. (1996). Epidemiology of the eating disorders. </a:t>
            </a:r>
            <a:r>
              <a:rPr lang="en-US" sz="1050" b="0" i="1" dirty="0">
                <a:solidFill>
                  <a:srgbClr val="222222"/>
                </a:solidFill>
                <a:effectLst/>
                <a:latin typeface="Arial" panose="020B0604020202020204" pitchFamily="34" charset="0"/>
              </a:rPr>
              <a:t>Psychiatric Clinics of North America</a:t>
            </a:r>
            <a:r>
              <a:rPr lang="en-US" sz="1050" b="0" i="0" dirty="0">
                <a:solidFill>
                  <a:srgbClr val="222222"/>
                </a:solidFill>
                <a:effectLst/>
                <a:latin typeface="Arial" panose="020B0604020202020204" pitchFamily="34" charset="0"/>
              </a:rPr>
              <a:t>, </a:t>
            </a:r>
            <a:r>
              <a:rPr lang="en-US" sz="1050" b="0" i="1" dirty="0">
                <a:solidFill>
                  <a:srgbClr val="222222"/>
                </a:solidFill>
                <a:effectLst/>
                <a:latin typeface="Arial" panose="020B0604020202020204" pitchFamily="34" charset="0"/>
              </a:rPr>
              <a:t>19</a:t>
            </a:r>
            <a:r>
              <a:rPr lang="en-US" sz="1050" b="0" i="0" dirty="0">
                <a:solidFill>
                  <a:srgbClr val="222222"/>
                </a:solidFill>
                <a:effectLst/>
                <a:latin typeface="Arial" panose="020B0604020202020204" pitchFamily="34" charset="0"/>
              </a:rPr>
              <a:t>(4), 681-700.</a:t>
            </a:r>
            <a:endParaRPr lang="en-GB" sz="1200" dirty="0">
              <a:latin typeface="Calibri" panose="020F0502020204030204" pitchFamily="34" charset="0"/>
              <a:cs typeface="Calibri" panose="020F0502020204030204" pitchFamily="34" charset="0"/>
              <a:sym typeface="Barlow"/>
            </a:endParaRPr>
          </a:p>
          <a:p>
            <a:pPr marL="0" indent="0" algn="just">
              <a:spcBef>
                <a:spcPts val="0"/>
              </a:spcBef>
              <a:buNone/>
            </a:pPr>
            <a:r>
              <a:rPr lang="en-GB" sz="1050" b="0" i="0" dirty="0">
                <a:solidFill>
                  <a:srgbClr val="222222"/>
                </a:solidFill>
                <a:effectLst/>
                <a:latin typeface="Arial" panose="020B0604020202020204" pitchFamily="34" charset="0"/>
              </a:rPr>
              <a:t>Quesnel, D. A., Cook, B., &amp; </a:t>
            </a:r>
            <a:r>
              <a:rPr lang="en-GB" sz="1050" b="0" i="0" dirty="0" err="1">
                <a:solidFill>
                  <a:srgbClr val="222222"/>
                </a:solidFill>
                <a:effectLst/>
                <a:latin typeface="Arial" panose="020B0604020202020204" pitchFamily="34" charset="0"/>
              </a:rPr>
              <a:t>Caperchione</a:t>
            </a:r>
            <a:r>
              <a:rPr lang="en-GB" sz="1050" b="0" i="0" dirty="0">
                <a:solidFill>
                  <a:srgbClr val="222222"/>
                </a:solidFill>
                <a:effectLst/>
                <a:latin typeface="Arial" panose="020B0604020202020204" pitchFamily="34" charset="0"/>
              </a:rPr>
              <a:t>, C. (2020). Guiding principles to inform future exercise protocols for eating disorder treatment. </a:t>
            </a:r>
            <a:r>
              <a:rPr lang="en-GB" sz="1050" b="0" i="1" dirty="0">
                <a:solidFill>
                  <a:srgbClr val="222222"/>
                </a:solidFill>
                <a:effectLst/>
                <a:latin typeface="Arial" panose="020B0604020202020204" pitchFamily="34" charset="0"/>
              </a:rPr>
              <a:t>The Health &amp; Fitness Journal of Canada</a:t>
            </a:r>
            <a:r>
              <a:rPr lang="en-GB" sz="1050" b="0" i="0" dirty="0">
                <a:solidFill>
                  <a:srgbClr val="222222"/>
                </a:solidFill>
                <a:effectLst/>
                <a:latin typeface="Arial" panose="020B0604020202020204" pitchFamily="34" charset="0"/>
              </a:rPr>
              <a:t>, </a:t>
            </a:r>
            <a:r>
              <a:rPr lang="en-GB" sz="1050" b="0" i="1" dirty="0">
                <a:solidFill>
                  <a:srgbClr val="222222"/>
                </a:solidFill>
                <a:effectLst/>
                <a:latin typeface="Arial" panose="020B0604020202020204" pitchFamily="34" charset="0"/>
              </a:rPr>
              <a:t>13</a:t>
            </a:r>
            <a:r>
              <a:rPr lang="en-GB" sz="1050" b="0" i="0" dirty="0">
                <a:solidFill>
                  <a:srgbClr val="222222"/>
                </a:solidFill>
                <a:effectLst/>
                <a:latin typeface="Arial" panose="020B0604020202020204" pitchFamily="34" charset="0"/>
              </a:rPr>
              <a:t>(2), 3-15.</a:t>
            </a:r>
            <a:endParaRPr lang="en-GB" sz="1200" dirty="0">
              <a:latin typeface="Calibri" panose="020F0502020204030204" pitchFamily="34" charset="0"/>
              <a:cs typeface="Calibri" panose="020F0502020204030204" pitchFamily="34" charset="0"/>
              <a:sym typeface="Barlow"/>
            </a:endParaRPr>
          </a:p>
          <a:p>
            <a:pPr marL="0" indent="0" algn="just">
              <a:spcBef>
                <a:spcPts val="0"/>
              </a:spcBef>
              <a:buNone/>
            </a:pPr>
            <a:r>
              <a:rPr lang="en-GB" sz="1200" dirty="0">
                <a:latin typeface="Calibri" panose="020F0502020204030204" pitchFamily="34" charset="0"/>
                <a:cs typeface="Calibri" panose="020F0502020204030204" pitchFamily="34" charset="0"/>
                <a:sym typeface="Barlow"/>
              </a:rPr>
              <a:t>American College of Sports Medicine </a:t>
            </a:r>
            <a:r>
              <a:rPr lang="en-GB" sz="1200" dirty="0">
                <a:latin typeface="Calibri" panose="020F0502020204030204" pitchFamily="34" charset="0"/>
                <a:cs typeface="Calibri" panose="020F0502020204030204" pitchFamily="34" charset="0"/>
                <a:sym typeface="Barlow"/>
                <a:hlinkClick r:id="rId3"/>
              </a:rPr>
              <a:t>https://www.acsm.org/</a:t>
            </a:r>
            <a:r>
              <a:rPr lang="en-GB" sz="1200" dirty="0">
                <a:latin typeface="Calibri" panose="020F0502020204030204" pitchFamily="34" charset="0"/>
                <a:cs typeface="Calibri" panose="020F0502020204030204" pitchFamily="34" charset="0"/>
                <a:sym typeface="Barlow"/>
              </a:rPr>
              <a:t> </a:t>
            </a:r>
          </a:p>
          <a:p>
            <a:pPr marL="0" indent="0" algn="just">
              <a:spcBef>
                <a:spcPts val="0"/>
              </a:spcBef>
              <a:buNone/>
            </a:pPr>
            <a:r>
              <a:rPr lang="en-GB" sz="1200" dirty="0">
                <a:latin typeface="Calibri" panose="020F0502020204030204" pitchFamily="34" charset="0"/>
                <a:cs typeface="Calibri" panose="020F0502020204030204" pitchFamily="34" charset="0"/>
                <a:sym typeface="Barlow"/>
              </a:rPr>
              <a:t>Dean </a:t>
            </a:r>
            <a:r>
              <a:rPr lang="en-GB" sz="1200" dirty="0" err="1">
                <a:latin typeface="Calibri" panose="020F0502020204030204" pitchFamily="34" charset="0"/>
                <a:cs typeface="Calibri" panose="020F0502020204030204" pitchFamily="34" charset="0"/>
                <a:sym typeface="Barlow"/>
              </a:rPr>
              <a:t>Freedlander</a:t>
            </a:r>
            <a:r>
              <a:rPr lang="en-GB" sz="1200" dirty="0">
                <a:latin typeface="Calibri" panose="020F0502020204030204" pitchFamily="34" charset="0"/>
                <a:cs typeface="Calibri" panose="020F0502020204030204" pitchFamily="34" charset="0"/>
                <a:sym typeface="Barlow"/>
              </a:rPr>
              <a:t> MD </a:t>
            </a:r>
            <a:r>
              <a:rPr lang="en-GB" sz="1200" dirty="0">
                <a:latin typeface="Calibri" panose="020F0502020204030204" pitchFamily="34" charset="0"/>
                <a:cs typeface="Calibri" panose="020F0502020204030204" pitchFamily="34" charset="0"/>
                <a:sym typeface="Barlow"/>
                <a:hlinkClick r:id="rId4"/>
              </a:rPr>
              <a:t>https://www.deanfreedlandermd.com/eating-disorders?fbclid=IwAR0wkSAJMVHkMeWfRmhM7i5M1L9qljKxnU4Myf9779nDdsuXP2Oui05Ntk0</a:t>
            </a:r>
            <a:endParaRPr lang="en-GB" sz="1200" dirty="0">
              <a:latin typeface="Calibri" panose="020F0502020204030204" pitchFamily="34" charset="0"/>
              <a:cs typeface="Calibri" panose="020F0502020204030204" pitchFamily="34" charset="0"/>
              <a:sym typeface="Barlow"/>
            </a:endParaRPr>
          </a:p>
          <a:p>
            <a:pPr marL="0" indent="0" algn="just">
              <a:spcBef>
                <a:spcPts val="0"/>
              </a:spcBef>
              <a:buNone/>
            </a:pPr>
            <a:r>
              <a:rPr lang="en-GB" sz="1200" dirty="0">
                <a:latin typeface="Calibri" panose="020F0502020204030204" pitchFamily="34" charset="0"/>
                <a:cs typeface="Calibri" panose="020F0502020204030204" pitchFamily="34" charset="0"/>
                <a:sym typeface="Barlow"/>
              </a:rPr>
              <a:t>Mayo Clinic </a:t>
            </a:r>
            <a:r>
              <a:rPr lang="en-GB" sz="1200" dirty="0">
                <a:latin typeface="Calibri" panose="020F0502020204030204" pitchFamily="34" charset="0"/>
                <a:cs typeface="Calibri" panose="020F0502020204030204" pitchFamily="34" charset="0"/>
                <a:sym typeface="Barlow"/>
                <a:hlinkClick r:id="rId5"/>
              </a:rPr>
              <a:t>https://www.mayoclinic.org/diseases-conditions/eating-disorders/symptoms-causes/syc-20353603</a:t>
            </a:r>
            <a:endParaRPr lang="en-GB" sz="1200" dirty="0">
              <a:latin typeface="Calibri" panose="020F0502020204030204" pitchFamily="34" charset="0"/>
              <a:cs typeface="Calibri" panose="020F0502020204030204" pitchFamily="34" charset="0"/>
              <a:sym typeface="Barlow"/>
            </a:endParaRPr>
          </a:p>
          <a:p>
            <a:pPr marL="0" indent="0" algn="just">
              <a:spcBef>
                <a:spcPts val="0"/>
              </a:spcBef>
              <a:buNone/>
            </a:pPr>
            <a:r>
              <a:rPr lang="en-GB" sz="1200" dirty="0">
                <a:latin typeface="Calibri" panose="020F0502020204030204" pitchFamily="34" charset="0"/>
                <a:cs typeface="Calibri" panose="020F0502020204030204" pitchFamily="34" charset="0"/>
                <a:sym typeface="Barlow"/>
              </a:rPr>
              <a:t>Healthline </a:t>
            </a:r>
            <a:r>
              <a:rPr lang="en-GB" sz="1200" dirty="0">
                <a:latin typeface="Calibri" panose="020F0502020204030204" pitchFamily="34" charset="0"/>
                <a:cs typeface="Calibri" panose="020F0502020204030204" pitchFamily="34" charset="0"/>
                <a:sym typeface="Barlow"/>
                <a:hlinkClick r:id="rId6"/>
              </a:rPr>
              <a:t>https://www.healthline.com/nutrition/common-eating-disorders?fbclid=IwAR3nu2RVjMwC02h8gOXVcjmaUyWYZT6BIZSGeIEp6lFGOFS_MLb5jd6KHeE#causes</a:t>
            </a:r>
            <a:endParaRPr lang="en-GB" sz="1200" dirty="0">
              <a:latin typeface="Calibri" panose="020F0502020204030204" pitchFamily="34" charset="0"/>
              <a:cs typeface="Calibri" panose="020F0502020204030204" pitchFamily="34" charset="0"/>
              <a:sym typeface="Barlow"/>
            </a:endParaRPr>
          </a:p>
          <a:p>
            <a:pPr marL="0" indent="0" algn="just">
              <a:spcBef>
                <a:spcPts val="0"/>
              </a:spcBef>
              <a:buNone/>
            </a:pPr>
            <a:r>
              <a:rPr lang="en-GB" sz="1200" dirty="0">
                <a:latin typeface="Calibri" panose="020F0502020204030204" pitchFamily="34" charset="0"/>
                <a:cs typeface="Calibri" panose="020F0502020204030204" pitchFamily="34" charset="0"/>
                <a:sym typeface="Barlow"/>
              </a:rPr>
              <a:t>NHS </a:t>
            </a:r>
            <a:r>
              <a:rPr lang="en-GB" sz="1000" dirty="0">
                <a:latin typeface="Calibri" panose="020F0502020204030204" pitchFamily="34" charset="0"/>
                <a:cs typeface="Calibri" panose="020F0502020204030204" pitchFamily="34" charset="0"/>
                <a:sym typeface="Barlow"/>
                <a:hlinkClick r:id="rId7"/>
              </a:rPr>
              <a:t>https://www.nhs.uk/mental-health/feelings-symptoms-behaviours/behaviours/eating-disorders/overview/?fbclid=IwAR3cZEsZoVZmOSmXspI2OFJC5XADheSK2n81dqskzMBZPGC2BRxlKekcM80</a:t>
            </a:r>
            <a:endParaRPr lang="en-GB" sz="1000" dirty="0">
              <a:latin typeface="Calibri" panose="020F0502020204030204" pitchFamily="34" charset="0"/>
              <a:cs typeface="Calibri" panose="020F0502020204030204" pitchFamily="34" charset="0"/>
              <a:sym typeface="Barlow"/>
            </a:endParaRPr>
          </a:p>
          <a:p>
            <a:pPr marL="0" indent="0" algn="just">
              <a:buNone/>
            </a:pPr>
            <a:endParaRPr sz="1000" dirty="0">
              <a:latin typeface="Calibri" panose="020F0502020204030204" pitchFamily="34" charset="0"/>
              <a:cs typeface="Calibri" panose="020F0502020204030204" pitchFamily="34" charset="0"/>
              <a:sym typeface="Barlow"/>
            </a:endParaRPr>
          </a:p>
        </p:txBody>
      </p:sp>
      <p:sp>
        <p:nvSpPr>
          <p:cNvPr id="503" name="Google Shape;503;p35"/>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23</a:t>
            </a:fld>
            <a:endParaRPr kern="0">
              <a:solidFill>
                <a:srgbClr val="748394"/>
              </a:solidFill>
            </a:endParaRPr>
          </a:p>
        </p:txBody>
      </p:sp>
      <p:pic>
        <p:nvPicPr>
          <p:cNvPr id="6"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88024" y="2492896"/>
            <a:ext cx="3552394" cy="1998222"/>
          </a:xfrm>
          <a:prstGeom prst="rect">
            <a:avLst/>
          </a:prstGeom>
        </p:spPr>
      </p:pic>
    </p:spTree>
    <p:extLst>
      <p:ext uri="{BB962C8B-B14F-4D97-AF65-F5344CB8AC3E}">
        <p14:creationId xmlns:p14="http://schemas.microsoft.com/office/powerpoint/2010/main" val="1337504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773776"/>
          </a:xfrm>
          <a:prstGeom prst="rect">
            <a:avLst/>
          </a:prstGeom>
        </p:spPr>
        <p:txBody>
          <a:bodyPr spcFirstLastPara="1" wrap="square" lIns="0" tIns="0" rIns="0" bIns="0" anchor="t" anchorCtr="0">
            <a:noAutofit/>
          </a:bodyPr>
          <a:lstStyle/>
          <a:p>
            <a:pPr>
              <a:spcBef>
                <a:spcPts val="0"/>
              </a:spcBef>
            </a:pPr>
            <a:r>
              <a:rPr lang="en-US" sz="2800" b="1" dirty="0"/>
              <a:t>An eating disorder is a mental health condition where you use the control of food to cope with feelings and other situations.</a:t>
            </a:r>
          </a:p>
          <a:p>
            <a:pPr>
              <a:spcBef>
                <a:spcPts val="0"/>
              </a:spcBef>
            </a:pPr>
            <a:endParaRPr lang="en-US" sz="2800" b="1" dirty="0"/>
          </a:p>
          <a:p>
            <a:pPr>
              <a:spcBef>
                <a:spcPts val="0"/>
              </a:spcBef>
            </a:pPr>
            <a:r>
              <a:rPr lang="en-US" sz="2800" dirty="0"/>
              <a:t>Unhealthy eating </a:t>
            </a:r>
            <a:r>
              <a:rPr lang="en-US" sz="2800" dirty="0" err="1"/>
              <a:t>behaviours</a:t>
            </a:r>
            <a:r>
              <a:rPr lang="en-US" sz="2800" dirty="0"/>
              <a:t> may include eating too much or too little or worrying about your weight or body shape.</a:t>
            </a:r>
          </a:p>
          <a:p>
            <a:pPr marL="76200" indent="0">
              <a:buNone/>
            </a:pPr>
            <a:r>
              <a:rPr lang="sr-Latn-RS" sz="1600" dirty="0"/>
              <a:t>https://www.nhs.uk/mental-health/feelings-symptoms-behaviours/behaviours/eating-disorders/overview/?fbclid=IwAR3cZEsZoVZmOSmXspI2OFJC5XADheSK2n81dqskzMBZPGC2BRxlKekcM80</a:t>
            </a:r>
            <a:endParaRPr sz="16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3</a:t>
            </a:fld>
            <a:endParaRPr kern="0">
              <a:solidFill>
                <a:srgbClr val="748394"/>
              </a:solidFill>
            </a:endParaRPr>
          </a:p>
        </p:txBody>
      </p:sp>
      <p:sp>
        <p:nvSpPr>
          <p:cNvPr id="2" name="Title 1"/>
          <p:cNvSpPr>
            <a:spLocks noGrp="1"/>
          </p:cNvSpPr>
          <p:nvPr>
            <p:ph type="title"/>
          </p:nvPr>
        </p:nvSpPr>
        <p:spPr/>
        <p:txBody>
          <a:bodyPr/>
          <a:lstStyle/>
          <a:p>
            <a:r>
              <a:rPr lang="en-US" b="1" dirty="0"/>
              <a:t>Eating </a:t>
            </a:r>
            <a:r>
              <a:rPr lang="sr-Latn-RS" b="1" dirty="0"/>
              <a:t>D</a:t>
            </a:r>
            <a:r>
              <a:rPr lang="en-US" b="1" dirty="0" err="1"/>
              <a:t>isorder</a:t>
            </a:r>
            <a:r>
              <a:rPr lang="sr-Latn-RS" b="1" dirty="0"/>
              <a:t>: </a:t>
            </a:r>
            <a:r>
              <a:rPr lang="en-US" b="1" dirty="0"/>
              <a:t>Definition</a:t>
            </a:r>
            <a:endParaRPr lang="it-IT" dirty="0"/>
          </a:p>
        </p:txBody>
      </p:sp>
      <p:grpSp>
        <p:nvGrpSpPr>
          <p:cNvPr id="3" name="Google Shape;204;p18">
            <a:extLst>
              <a:ext uri="{FF2B5EF4-FFF2-40B4-BE49-F238E27FC236}">
                <a16:creationId xmlns:a16="http://schemas.microsoft.com/office/drawing/2014/main" id="{FF008CE6-B16F-9266-A61E-88BB824ED647}"/>
              </a:ext>
            </a:extLst>
          </p:cNvPr>
          <p:cNvGrpSpPr/>
          <p:nvPr/>
        </p:nvGrpSpPr>
        <p:grpSpPr>
          <a:xfrm>
            <a:off x="8436324" y="457200"/>
            <a:ext cx="361474" cy="477145"/>
            <a:chOff x="4276825" y="487236"/>
            <a:chExt cx="317500" cy="419100"/>
          </a:xfrm>
        </p:grpSpPr>
        <p:sp>
          <p:nvSpPr>
            <p:cNvPr id="4" name="Google Shape;205;p18">
              <a:extLst>
                <a:ext uri="{FF2B5EF4-FFF2-40B4-BE49-F238E27FC236}">
                  <a16:creationId xmlns:a16="http://schemas.microsoft.com/office/drawing/2014/main" id="{3BBB5046-D41D-4860-BA84-6B7D75E8115B}"/>
                </a:ext>
              </a:extLst>
            </p:cNvPr>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5" name="Google Shape;206;p18">
              <a:extLst>
                <a:ext uri="{FF2B5EF4-FFF2-40B4-BE49-F238E27FC236}">
                  <a16:creationId xmlns:a16="http://schemas.microsoft.com/office/drawing/2014/main" id="{512D8273-3021-9765-6ACB-958EFB3F4229}"/>
                </a:ext>
              </a:extLst>
            </p:cNvPr>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Tree>
    <p:extLst>
      <p:ext uri="{BB962C8B-B14F-4D97-AF65-F5344CB8AC3E}">
        <p14:creationId xmlns:p14="http://schemas.microsoft.com/office/powerpoint/2010/main" val="3262739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5"/>
            <a:ext cx="8568952" cy="2826600"/>
          </a:xfrm>
          <a:prstGeom prst="rect">
            <a:avLst/>
          </a:prstGeom>
        </p:spPr>
        <p:txBody>
          <a:bodyPr spcFirstLastPara="1" wrap="square" lIns="0" tIns="0" rIns="0" bIns="0" anchor="t" anchorCtr="0">
            <a:noAutofit/>
          </a:bodyPr>
          <a:lstStyle/>
          <a:p>
            <a:r>
              <a:rPr lang="en-US" sz="2800" dirty="0"/>
              <a:t>Anorexia nervosa [AN] </a:t>
            </a:r>
          </a:p>
          <a:p>
            <a:r>
              <a:rPr lang="en-US" sz="2800" dirty="0"/>
              <a:t>Bulimia nervosa [BN] </a:t>
            </a:r>
          </a:p>
          <a:p>
            <a:r>
              <a:rPr lang="en-US" sz="2800" dirty="0"/>
              <a:t>Binge-eating disorder</a:t>
            </a:r>
          </a:p>
          <a:p>
            <a:r>
              <a:rPr lang="en-US" sz="2800" dirty="0"/>
              <a:t>Rumination disorder </a:t>
            </a:r>
          </a:p>
          <a:p>
            <a:r>
              <a:rPr lang="en-US" sz="2800" dirty="0"/>
              <a:t>Avoidant/restrictive food intake disorder</a:t>
            </a:r>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4</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Eating Disorders </a:t>
            </a:r>
            <a:endParaRPr lang="it-IT" dirty="0"/>
          </a:p>
        </p:txBody>
      </p:sp>
      <p:pic>
        <p:nvPicPr>
          <p:cNvPr id="3" name="Picture 2">
            <a:extLst>
              <a:ext uri="{FF2B5EF4-FFF2-40B4-BE49-F238E27FC236}">
                <a16:creationId xmlns:a16="http://schemas.microsoft.com/office/drawing/2014/main" id="{8187CAC4-E9EB-E721-76EA-36E98AFAC6DE}"/>
              </a:ext>
            </a:extLst>
          </p:cNvPr>
          <p:cNvPicPr>
            <a:picLocks noChangeAspect="1" noChangeArrowheads="1"/>
          </p:cNvPicPr>
          <p:nvPr/>
        </p:nvPicPr>
        <p:blipFill>
          <a:blip r:embed="rId3" cstate="print"/>
          <a:srcRect/>
          <a:stretch>
            <a:fillRect/>
          </a:stretch>
        </p:blipFill>
        <p:spPr bwMode="auto">
          <a:xfrm>
            <a:off x="6019800" y="2506579"/>
            <a:ext cx="2133600" cy="2217821"/>
          </a:xfrm>
          <a:prstGeom prst="rect">
            <a:avLst/>
          </a:prstGeom>
          <a:noFill/>
          <a:ln w="9525">
            <a:noFill/>
            <a:miter lim="800000"/>
            <a:headEnd/>
            <a:tailEnd/>
          </a:ln>
        </p:spPr>
      </p:pic>
    </p:spTree>
    <p:extLst>
      <p:ext uri="{BB962C8B-B14F-4D97-AF65-F5344CB8AC3E}">
        <p14:creationId xmlns:p14="http://schemas.microsoft.com/office/powerpoint/2010/main" val="2875505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261256"/>
            <a:ext cx="8568952" cy="4215744"/>
          </a:xfrm>
          <a:prstGeom prst="rect">
            <a:avLst/>
          </a:prstGeom>
        </p:spPr>
        <p:txBody>
          <a:bodyPr spcFirstLastPara="1" wrap="square" lIns="0" tIns="0" rIns="0" bIns="0" anchor="t" anchorCtr="0">
            <a:noAutofit/>
          </a:bodyPr>
          <a:lstStyle/>
          <a:p>
            <a:pPr>
              <a:spcBef>
                <a:spcPts val="1000"/>
              </a:spcBef>
            </a:pPr>
            <a:r>
              <a:rPr lang="en-US" sz="2000" dirty="0"/>
              <a:t>Anorexia (an-o-REK-see-uh) nervosa — often simply called anorexia — is a potentially life-threatening eating disorder characterized by an abnormally low body weight, intense fear of gaining weight, and a distorted perception of weight or shape. People with anorexia use extreme efforts to control their weight and shape, which often significantly interferes with their health and life activities.</a:t>
            </a:r>
          </a:p>
          <a:p>
            <a:pPr>
              <a:spcBef>
                <a:spcPts val="1000"/>
              </a:spcBef>
            </a:pPr>
            <a:r>
              <a:rPr lang="en-US" sz="2000" dirty="0"/>
              <a:t>When you have anorexia, you excessively limit calories or use other methods to lose weight, such as excessive exercise, using laxatives or diet aids, or vomiting after eating. Efforts to reduce your weight, even when underweight, can cause severe health problems, sometimes to the point of deadly self-starvation.</a:t>
            </a:r>
          </a:p>
          <a:p>
            <a:pPr marL="76200" indent="0">
              <a:spcBef>
                <a:spcPts val="1000"/>
              </a:spcBef>
              <a:buNone/>
            </a:pPr>
            <a:r>
              <a:rPr lang="en-US" sz="1600" dirty="0"/>
              <a:t>https://www.deanfreedlandermd.com/eating-disorders?fbclid=IwAR0wkSAJMVHkMeWfRmhM7i5M1L9qljKxnU4Myf9779nDdsuXP2Oui05Ntk0</a:t>
            </a:r>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5</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Anorexia nervosa</a:t>
            </a:r>
            <a:endParaRPr lang="it-IT" dirty="0"/>
          </a:p>
        </p:txBody>
      </p:sp>
      <p:pic>
        <p:nvPicPr>
          <p:cNvPr id="3" name="Picture 2">
            <a:extLst>
              <a:ext uri="{FF2B5EF4-FFF2-40B4-BE49-F238E27FC236}">
                <a16:creationId xmlns:a16="http://schemas.microsoft.com/office/drawing/2014/main" id="{3198251D-4B2C-7378-6435-4A8665EB7673}"/>
              </a:ext>
            </a:extLst>
          </p:cNvPr>
          <p:cNvPicPr>
            <a:picLocks noChangeAspect="1" noChangeArrowheads="1"/>
          </p:cNvPicPr>
          <p:nvPr/>
        </p:nvPicPr>
        <p:blipFill>
          <a:blip r:embed="rId3" cstate="print"/>
          <a:srcRect/>
          <a:stretch>
            <a:fillRect/>
          </a:stretch>
        </p:blipFill>
        <p:spPr bwMode="auto">
          <a:xfrm>
            <a:off x="8103999" y="1447800"/>
            <a:ext cx="952982" cy="990600"/>
          </a:xfrm>
          <a:prstGeom prst="rect">
            <a:avLst/>
          </a:prstGeom>
          <a:noFill/>
          <a:ln w="9525">
            <a:noFill/>
            <a:miter lim="800000"/>
            <a:headEnd/>
            <a:tailEnd/>
          </a:ln>
        </p:spPr>
      </p:pic>
    </p:spTree>
    <p:extLst>
      <p:ext uri="{BB962C8B-B14F-4D97-AF65-F5344CB8AC3E}">
        <p14:creationId xmlns:p14="http://schemas.microsoft.com/office/powerpoint/2010/main" val="2062054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261255"/>
            <a:ext cx="8568952" cy="4520545"/>
          </a:xfrm>
          <a:prstGeom prst="rect">
            <a:avLst/>
          </a:prstGeom>
        </p:spPr>
        <p:txBody>
          <a:bodyPr spcFirstLastPara="1" wrap="square" lIns="0" tIns="0" rIns="0" bIns="0" anchor="t" anchorCtr="0">
            <a:noAutofit/>
          </a:bodyPr>
          <a:lstStyle/>
          <a:p>
            <a:r>
              <a:rPr lang="en-US" sz="2000" dirty="0"/>
              <a:t>Bulimia (boo-LEE-me-uh) nervosa — commonly called bulimia — is a serious, potentially life-threatening eating disorder. When you have bulimia, you have episodes of bingeing and purging that involve feeling a lack of control over your eating. Many people with bulimia also restrict their eating during the day, which often leads to more binge eating and purging.</a:t>
            </a:r>
          </a:p>
          <a:p>
            <a:r>
              <a:rPr lang="en-US" sz="2000" dirty="0"/>
              <a:t>During these episodes, you typically eat a large amount of food in a short time, and then try to rid yourself of the extra calories in an unhealthy way. Because of guilt, shame and an intense fear of weight gain from overeating, you may force vomiting, or you may exercise too much or use other methods, such as laxatives, to get rid of the calories.</a:t>
            </a:r>
          </a:p>
          <a:p>
            <a:pPr marL="76200" indent="0">
              <a:buNone/>
            </a:pPr>
            <a:r>
              <a:rPr lang="en-US" sz="1600" dirty="0"/>
              <a:t>https://www.deanfreedlandermd.com/eating-disorders?fbclid=IwAR0wkSAJMVHkMeWfRmhM7i5M1L9qljKxnU4Myf9779nDdsuXP2Oui05Ntk0</a:t>
            </a:r>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6</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Bulimia nervosa</a:t>
            </a:r>
            <a:endParaRPr lang="it-IT" dirty="0"/>
          </a:p>
        </p:txBody>
      </p:sp>
      <p:pic>
        <p:nvPicPr>
          <p:cNvPr id="3" name="Picture 2">
            <a:extLst>
              <a:ext uri="{FF2B5EF4-FFF2-40B4-BE49-F238E27FC236}">
                <a16:creationId xmlns:a16="http://schemas.microsoft.com/office/drawing/2014/main" id="{3198251D-4B2C-7378-6435-4A8665EB7673}"/>
              </a:ext>
            </a:extLst>
          </p:cNvPr>
          <p:cNvPicPr>
            <a:picLocks noChangeAspect="1" noChangeArrowheads="1"/>
          </p:cNvPicPr>
          <p:nvPr/>
        </p:nvPicPr>
        <p:blipFill>
          <a:blip r:embed="rId3" cstate="print"/>
          <a:srcRect/>
          <a:stretch>
            <a:fillRect/>
          </a:stretch>
        </p:blipFill>
        <p:spPr bwMode="auto">
          <a:xfrm>
            <a:off x="8103999" y="1447800"/>
            <a:ext cx="952982" cy="990600"/>
          </a:xfrm>
          <a:prstGeom prst="rect">
            <a:avLst/>
          </a:prstGeom>
          <a:noFill/>
          <a:ln w="9525">
            <a:noFill/>
            <a:miter lim="800000"/>
            <a:headEnd/>
            <a:tailEnd/>
          </a:ln>
        </p:spPr>
      </p:pic>
    </p:spTree>
    <p:extLst>
      <p:ext uri="{BB962C8B-B14F-4D97-AF65-F5344CB8AC3E}">
        <p14:creationId xmlns:p14="http://schemas.microsoft.com/office/powerpoint/2010/main" val="1988072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773775"/>
          </a:xfrm>
          <a:prstGeom prst="rect">
            <a:avLst/>
          </a:prstGeom>
        </p:spPr>
        <p:txBody>
          <a:bodyPr spcFirstLastPara="1" wrap="square" lIns="0" tIns="0" rIns="0" bIns="0" anchor="t" anchorCtr="0">
            <a:noAutofit/>
          </a:bodyPr>
          <a:lstStyle/>
          <a:p>
            <a:endParaRPr lang="en-US" sz="2000" dirty="0"/>
          </a:p>
          <a:p>
            <a:endParaRPr lang="en-US" sz="2000" dirty="0"/>
          </a:p>
          <a:p>
            <a:pPr algn="just"/>
            <a:r>
              <a:rPr lang="en-US" dirty="0"/>
              <a:t>If you have bulimia, you're probably preoccupied with your weight and body shape, and may judge yourself severely and harshly for your self-perceived flaws. You may be at a normal weight or even a bit overweight.</a:t>
            </a:r>
          </a:p>
          <a:p>
            <a:pPr marL="76200" indent="0" algn="just">
              <a:buNone/>
            </a:pPr>
            <a:r>
              <a:rPr lang="en-US" sz="1600" dirty="0"/>
              <a:t>https://www.deanfreedlandermd.com/eating-disorders?fbclid=IwAR0wkSAJMVHkMeWfRmhM7i5M1L9qljKxnU4Myf9779nDdsuXP2Oui05Ntk0</a:t>
            </a:r>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7</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Bulimia nervosa</a:t>
            </a:r>
            <a:endParaRPr lang="it-IT" dirty="0"/>
          </a:p>
        </p:txBody>
      </p:sp>
      <p:pic>
        <p:nvPicPr>
          <p:cNvPr id="3" name="Picture 2">
            <a:extLst>
              <a:ext uri="{FF2B5EF4-FFF2-40B4-BE49-F238E27FC236}">
                <a16:creationId xmlns:a16="http://schemas.microsoft.com/office/drawing/2014/main" id="{3198251D-4B2C-7378-6435-4A8665EB7673}"/>
              </a:ext>
            </a:extLst>
          </p:cNvPr>
          <p:cNvPicPr>
            <a:picLocks noChangeAspect="1" noChangeArrowheads="1"/>
          </p:cNvPicPr>
          <p:nvPr/>
        </p:nvPicPr>
        <p:blipFill>
          <a:blip r:embed="rId3" cstate="print"/>
          <a:srcRect/>
          <a:stretch>
            <a:fillRect/>
          </a:stretch>
        </p:blipFill>
        <p:spPr bwMode="auto">
          <a:xfrm>
            <a:off x="8103999" y="1447800"/>
            <a:ext cx="952982" cy="990600"/>
          </a:xfrm>
          <a:prstGeom prst="rect">
            <a:avLst/>
          </a:prstGeom>
          <a:noFill/>
          <a:ln w="9525">
            <a:noFill/>
            <a:miter lim="800000"/>
            <a:headEnd/>
            <a:tailEnd/>
          </a:ln>
        </p:spPr>
      </p:pic>
    </p:spTree>
    <p:extLst>
      <p:ext uri="{BB962C8B-B14F-4D97-AF65-F5344CB8AC3E}">
        <p14:creationId xmlns:p14="http://schemas.microsoft.com/office/powerpoint/2010/main" val="774481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261255"/>
            <a:ext cx="8568952" cy="4444345"/>
          </a:xfrm>
          <a:prstGeom prst="rect">
            <a:avLst/>
          </a:prstGeom>
        </p:spPr>
        <p:txBody>
          <a:bodyPr spcFirstLastPara="1" wrap="square" lIns="0" tIns="0" rIns="0" bIns="0" anchor="t" anchorCtr="0">
            <a:noAutofit/>
          </a:bodyPr>
          <a:lstStyle/>
          <a:p>
            <a:r>
              <a:rPr lang="en-US" sz="2000" dirty="0"/>
              <a:t>When you have binge-eating disorder, you regularly eat too much food (binge) and feel a lack of control over your eating. You may eat quickly or eat more food than intended, even when you're not hungry, and you may continue eating even long after you're uncomfortably full.</a:t>
            </a:r>
          </a:p>
          <a:p>
            <a:r>
              <a:rPr lang="en-US" sz="2000" dirty="0"/>
              <a:t>After a binge, you may feel guilty, disgusted or ashamed by your behavior and the amount of food eaten. But you don't try to compensate for this behavior with excessive exercise or purging, as someone with bulimia or anorexia might. Embarrassment can lead to eating alone to hide your binging.</a:t>
            </a:r>
          </a:p>
          <a:p>
            <a:r>
              <a:rPr lang="en-US" sz="2000" dirty="0"/>
              <a:t>A new round of binging usually occurs at least once a week. You may be normal weight, overweight or obese.</a:t>
            </a:r>
          </a:p>
          <a:p>
            <a:r>
              <a:rPr lang="en-US" sz="1600" dirty="0"/>
              <a:t>https://www.deanfreedlandermd.com/eating-disorders?fbclid=IwAR0wkSAJMVHkMeWfRmhM7i5M1L9qljKxnU4Myf9779nDdsuXP2Oui05Ntk0</a:t>
            </a:r>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8</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Binge-eating disorder</a:t>
            </a:r>
            <a:endParaRPr lang="it-IT" dirty="0"/>
          </a:p>
        </p:txBody>
      </p:sp>
      <p:pic>
        <p:nvPicPr>
          <p:cNvPr id="3" name="Picture 2">
            <a:extLst>
              <a:ext uri="{FF2B5EF4-FFF2-40B4-BE49-F238E27FC236}">
                <a16:creationId xmlns:a16="http://schemas.microsoft.com/office/drawing/2014/main" id="{7CDBBD2A-0D9D-B696-97C4-446BB887BFD0}"/>
              </a:ext>
            </a:extLst>
          </p:cNvPr>
          <p:cNvPicPr>
            <a:picLocks noChangeAspect="1" noChangeArrowheads="1"/>
          </p:cNvPicPr>
          <p:nvPr/>
        </p:nvPicPr>
        <p:blipFill>
          <a:blip r:embed="rId3" cstate="print"/>
          <a:srcRect/>
          <a:stretch>
            <a:fillRect/>
          </a:stretch>
        </p:blipFill>
        <p:spPr bwMode="auto">
          <a:xfrm>
            <a:off x="8103999" y="1447800"/>
            <a:ext cx="952982" cy="990600"/>
          </a:xfrm>
          <a:prstGeom prst="rect">
            <a:avLst/>
          </a:prstGeom>
          <a:noFill/>
          <a:ln w="9525">
            <a:noFill/>
            <a:miter lim="800000"/>
            <a:headEnd/>
            <a:tailEnd/>
          </a:ln>
        </p:spPr>
      </p:pic>
    </p:spTree>
    <p:extLst>
      <p:ext uri="{BB962C8B-B14F-4D97-AF65-F5344CB8AC3E}">
        <p14:creationId xmlns:p14="http://schemas.microsoft.com/office/powerpoint/2010/main" val="1647045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2" name="Google Shape;202;p18"/>
          <p:cNvSpPr txBox="1">
            <a:spLocks noGrp="1"/>
          </p:cNvSpPr>
          <p:nvPr>
            <p:ph type="body" idx="1"/>
          </p:nvPr>
        </p:nvSpPr>
        <p:spPr>
          <a:xfrm>
            <a:off x="395536" y="2562424"/>
            <a:ext cx="8568952" cy="3838375"/>
          </a:xfrm>
          <a:prstGeom prst="rect">
            <a:avLst/>
          </a:prstGeom>
        </p:spPr>
        <p:txBody>
          <a:bodyPr spcFirstLastPara="1" wrap="square" lIns="0" tIns="0" rIns="0" bIns="0" anchor="t" anchorCtr="0">
            <a:noAutofit/>
          </a:bodyPr>
          <a:lstStyle/>
          <a:p>
            <a:pPr algn="just"/>
            <a:endParaRPr lang="en-US" dirty="0"/>
          </a:p>
          <a:p>
            <a:pPr algn="just"/>
            <a:r>
              <a:rPr lang="en-US" dirty="0"/>
              <a:t>In this patient group there are higher rates of individuals who are overweight or obese and typically these individuals engage in a sedentary lifestyle.</a:t>
            </a:r>
          </a:p>
          <a:p>
            <a:pPr marL="76200" indent="0" algn="just">
              <a:buNone/>
            </a:pPr>
            <a:endParaRPr lang="en-US" dirty="0"/>
          </a:p>
          <a:p>
            <a:pPr marL="76200" indent="0" algn="just">
              <a:buNone/>
            </a:pPr>
            <a:r>
              <a:rPr lang="en-US" sz="1600" dirty="0"/>
              <a:t>https://www.deanfreedlandermd.com/eating-disorders?fbclid=IwAR0wkSAJMVHkMeWfRmhM7i5M1L9qljKxnU4Myf9779nDdsuXP2Oui05Ntk0</a:t>
            </a:r>
          </a:p>
          <a:p>
            <a:pPr>
              <a:spcBef>
                <a:spcPts val="1000"/>
              </a:spcBef>
            </a:pPr>
            <a:endParaRPr sz="2000" dirty="0"/>
          </a:p>
        </p:txBody>
      </p:sp>
      <p:sp>
        <p:nvSpPr>
          <p:cNvPr id="203" name="Google Shape;203;p18"/>
          <p:cNvSpPr txBox="1">
            <a:spLocks noGrp="1"/>
          </p:cNvSpPr>
          <p:nvPr>
            <p:ph type="sldNum" idx="12"/>
          </p:nvPr>
        </p:nvSpPr>
        <p:spPr>
          <a:xfrm>
            <a:off x="0" y="5619650"/>
            <a:ext cx="381000" cy="386400"/>
          </a:xfrm>
          <a:prstGeom prst="rect">
            <a:avLst/>
          </a:prstGeom>
        </p:spPr>
        <p:txBody>
          <a:bodyPr spcFirstLastPara="1" wrap="square" lIns="0" tIns="0" rIns="0" bIns="0" anchor="ctr" anchorCtr="0">
            <a:noAutofit/>
          </a:bodyPr>
          <a:lstStyle/>
          <a:p>
            <a:pPr>
              <a:buClr>
                <a:srgbClr val="000000"/>
              </a:buClr>
            </a:pPr>
            <a:fld id="{00000000-1234-1234-1234-123412341234}" type="slidenum">
              <a:rPr lang="en" kern="0">
                <a:solidFill>
                  <a:srgbClr val="748394"/>
                </a:solidFill>
              </a:rPr>
              <a:pPr>
                <a:buClr>
                  <a:srgbClr val="000000"/>
                </a:buClr>
              </a:pPr>
              <a:t>9</a:t>
            </a:fld>
            <a:endParaRPr kern="0">
              <a:solidFill>
                <a:srgbClr val="748394"/>
              </a:solidFill>
            </a:endParaRPr>
          </a:p>
        </p:txBody>
      </p:sp>
      <p:grpSp>
        <p:nvGrpSpPr>
          <p:cNvPr id="204" name="Google Shape;204;p18"/>
          <p:cNvGrpSpPr/>
          <p:nvPr/>
        </p:nvGrpSpPr>
        <p:grpSpPr>
          <a:xfrm>
            <a:off x="8436324" y="457200"/>
            <a:ext cx="361474" cy="477145"/>
            <a:chOff x="4276825" y="487236"/>
            <a:chExt cx="317500" cy="419100"/>
          </a:xfrm>
        </p:grpSpPr>
        <p:sp>
          <p:nvSpPr>
            <p:cNvPr id="205" name="Google Shape;205;p18"/>
            <p:cNvSpPr/>
            <p:nvPr/>
          </p:nvSpPr>
          <p:spPr>
            <a:xfrm>
              <a:off x="4276825" y="706311"/>
              <a:ext cx="317500" cy="200025"/>
            </a:xfrm>
            <a:custGeom>
              <a:avLst/>
              <a:gdLst/>
              <a:ahLst/>
              <a:cxnLst/>
              <a:rect l="l" t="t" r="r" b="b"/>
              <a:pathLst>
                <a:path w="317500" h="200025" extrusionOk="0">
                  <a:moveTo>
                    <a:pt x="233456" y="11968"/>
                  </a:moveTo>
                  <a:lnTo>
                    <a:pt x="233456" y="77950"/>
                  </a:lnTo>
                  <a:cubicBezTo>
                    <a:pt x="248043" y="83210"/>
                    <a:pt x="255687" y="99537"/>
                    <a:pt x="250530" y="114415"/>
                  </a:cubicBezTo>
                  <a:cubicBezTo>
                    <a:pt x="245372" y="129294"/>
                    <a:pt x="229367" y="137092"/>
                    <a:pt x="214779" y="131832"/>
                  </a:cubicBezTo>
                  <a:cubicBezTo>
                    <a:pt x="200192" y="126571"/>
                    <a:pt x="192548" y="110244"/>
                    <a:pt x="197705" y="95365"/>
                  </a:cubicBezTo>
                  <a:cubicBezTo>
                    <a:pt x="200526" y="87228"/>
                    <a:pt x="206802" y="80827"/>
                    <a:pt x="214779" y="77950"/>
                  </a:cubicBezTo>
                  <a:lnTo>
                    <a:pt x="214779" y="5296"/>
                  </a:lnTo>
                  <a:cubicBezTo>
                    <a:pt x="202620" y="1818"/>
                    <a:pt x="190055" y="37"/>
                    <a:pt x="177426" y="0"/>
                  </a:cubicBezTo>
                  <a:lnTo>
                    <a:pt x="140074" y="0"/>
                  </a:lnTo>
                  <a:cubicBezTo>
                    <a:pt x="127445" y="37"/>
                    <a:pt x="114880" y="1818"/>
                    <a:pt x="102721" y="5296"/>
                  </a:cubicBezTo>
                  <a:lnTo>
                    <a:pt x="102721" y="76200"/>
                  </a:lnTo>
                  <a:lnTo>
                    <a:pt x="112075" y="76200"/>
                  </a:lnTo>
                  <a:cubicBezTo>
                    <a:pt x="132695" y="76200"/>
                    <a:pt x="149412" y="93251"/>
                    <a:pt x="149412" y="114283"/>
                  </a:cubicBezTo>
                  <a:cubicBezTo>
                    <a:pt x="149412" y="114284"/>
                    <a:pt x="149412" y="114284"/>
                    <a:pt x="149412" y="114284"/>
                  </a:cubicBezTo>
                  <a:lnTo>
                    <a:pt x="149412" y="171450"/>
                  </a:lnTo>
                  <a:cubicBezTo>
                    <a:pt x="149412" y="176711"/>
                    <a:pt x="145231" y="180975"/>
                    <a:pt x="140074" y="180975"/>
                  </a:cubicBezTo>
                  <a:lnTo>
                    <a:pt x="121397" y="180975"/>
                  </a:lnTo>
                  <a:cubicBezTo>
                    <a:pt x="116240" y="180975"/>
                    <a:pt x="112059" y="176711"/>
                    <a:pt x="112059" y="171450"/>
                  </a:cubicBezTo>
                  <a:cubicBezTo>
                    <a:pt x="112059" y="166189"/>
                    <a:pt x="116240" y="161925"/>
                    <a:pt x="121397" y="161925"/>
                  </a:cubicBezTo>
                  <a:lnTo>
                    <a:pt x="130797" y="161925"/>
                  </a:lnTo>
                  <a:lnTo>
                    <a:pt x="130797" y="114300"/>
                  </a:lnTo>
                  <a:cubicBezTo>
                    <a:pt x="130798" y="103780"/>
                    <a:pt x="122437" y="95251"/>
                    <a:pt x="112123" y="95250"/>
                  </a:cubicBezTo>
                  <a:cubicBezTo>
                    <a:pt x="112122" y="95250"/>
                    <a:pt x="112121" y="95250"/>
                    <a:pt x="112120" y="95250"/>
                  </a:cubicBezTo>
                  <a:lnTo>
                    <a:pt x="74690" y="95250"/>
                  </a:lnTo>
                  <a:cubicBezTo>
                    <a:pt x="64362" y="95280"/>
                    <a:pt x="55997" y="103813"/>
                    <a:pt x="55968" y="114348"/>
                  </a:cubicBezTo>
                  <a:lnTo>
                    <a:pt x="55968" y="161925"/>
                  </a:lnTo>
                  <a:lnTo>
                    <a:pt x="65368" y="161925"/>
                  </a:lnTo>
                  <a:cubicBezTo>
                    <a:pt x="70525" y="161925"/>
                    <a:pt x="74706" y="166189"/>
                    <a:pt x="74706" y="171450"/>
                  </a:cubicBezTo>
                  <a:cubicBezTo>
                    <a:pt x="74706" y="176711"/>
                    <a:pt x="70525" y="180975"/>
                    <a:pt x="65368" y="180975"/>
                  </a:cubicBezTo>
                  <a:lnTo>
                    <a:pt x="46691" y="180975"/>
                  </a:lnTo>
                  <a:cubicBezTo>
                    <a:pt x="41534" y="180975"/>
                    <a:pt x="37353" y="176711"/>
                    <a:pt x="37353" y="171450"/>
                  </a:cubicBezTo>
                  <a:lnTo>
                    <a:pt x="37353" y="114300"/>
                  </a:lnTo>
                  <a:cubicBezTo>
                    <a:pt x="37353" y="93258"/>
                    <a:pt x="54075" y="76200"/>
                    <a:pt x="74704" y="76200"/>
                  </a:cubicBezTo>
                  <a:cubicBezTo>
                    <a:pt x="74705" y="76200"/>
                    <a:pt x="74705" y="76200"/>
                    <a:pt x="74706" y="76200"/>
                  </a:cubicBezTo>
                  <a:lnTo>
                    <a:pt x="84044" y="76200"/>
                  </a:lnTo>
                  <a:lnTo>
                    <a:pt x="84044" y="11968"/>
                  </a:lnTo>
                  <a:cubicBezTo>
                    <a:pt x="33006" y="34681"/>
                    <a:pt x="9" y="86077"/>
                    <a:pt x="0" y="142875"/>
                  </a:cubicBezTo>
                  <a:lnTo>
                    <a:pt x="0" y="200025"/>
                  </a:lnTo>
                  <a:lnTo>
                    <a:pt x="317500" y="200025"/>
                  </a:lnTo>
                  <a:lnTo>
                    <a:pt x="317500" y="142875"/>
                  </a:lnTo>
                  <a:cubicBezTo>
                    <a:pt x="317491" y="86077"/>
                    <a:pt x="284493" y="34681"/>
                    <a:pt x="233456" y="11968"/>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sp>
          <p:nvSpPr>
            <p:cNvPr id="206" name="Google Shape;206;p18"/>
            <p:cNvSpPr/>
            <p:nvPr/>
          </p:nvSpPr>
          <p:spPr>
            <a:xfrm>
              <a:off x="4342192" y="487236"/>
              <a:ext cx="186764" cy="190500"/>
            </a:xfrm>
            <a:custGeom>
              <a:avLst/>
              <a:gdLst/>
              <a:ahLst/>
              <a:cxnLst/>
              <a:rect l="l" t="t" r="r" b="b"/>
              <a:pathLst>
                <a:path w="186764" h="190500" extrusionOk="0">
                  <a:moveTo>
                    <a:pt x="186765" y="95250"/>
                  </a:moveTo>
                  <a:cubicBezTo>
                    <a:pt x="186765" y="147855"/>
                    <a:pt x="144956" y="190500"/>
                    <a:pt x="93382" y="190500"/>
                  </a:cubicBezTo>
                  <a:cubicBezTo>
                    <a:pt x="41809" y="190500"/>
                    <a:pt x="0" y="147855"/>
                    <a:pt x="0" y="95250"/>
                  </a:cubicBezTo>
                  <a:cubicBezTo>
                    <a:pt x="0" y="42645"/>
                    <a:pt x="41809" y="0"/>
                    <a:pt x="93382" y="0"/>
                  </a:cubicBezTo>
                  <a:cubicBezTo>
                    <a:pt x="144956" y="0"/>
                    <a:pt x="186765" y="42645"/>
                    <a:pt x="186765" y="95250"/>
                  </a:cubicBezTo>
                  <a:close/>
                </a:path>
              </a:pathLst>
            </a:custGeom>
            <a:solidFill>
              <a:schemeClr val="lt1"/>
            </a:solidFill>
            <a:ln>
              <a:noFill/>
            </a:ln>
            <a:effectLst>
              <a:outerShdw dist="19050" dir="5400000" algn="bl" rotWithShape="0">
                <a:schemeClr val="dk1">
                  <a:alpha val="15000"/>
                </a:schemeClr>
              </a:outerShdw>
            </a:effectLst>
          </p:spPr>
          <p:txBody>
            <a:bodyPr spcFirstLastPara="1" wrap="square" lIns="91425" tIns="45700" rIns="91425" bIns="45700" anchor="ctr" anchorCtr="0">
              <a:noAutofit/>
            </a:bodyPr>
            <a:lstStyle/>
            <a:p>
              <a:pPr>
                <a:buClr>
                  <a:srgbClr val="000000"/>
                </a:buClr>
              </a:pPr>
              <a:endParaRPr kern="0">
                <a:solidFill>
                  <a:srgbClr val="FFFFFF"/>
                </a:solidFill>
                <a:latin typeface="Calibri"/>
                <a:ea typeface="Calibri"/>
                <a:cs typeface="Calibri"/>
                <a:sym typeface="Calibri"/>
              </a:endParaRPr>
            </a:p>
          </p:txBody>
        </p:sp>
      </p:grpSp>
      <p:sp>
        <p:nvSpPr>
          <p:cNvPr id="2" name="Title 1"/>
          <p:cNvSpPr>
            <a:spLocks noGrp="1"/>
          </p:cNvSpPr>
          <p:nvPr>
            <p:ph type="title"/>
          </p:nvPr>
        </p:nvSpPr>
        <p:spPr/>
        <p:txBody>
          <a:bodyPr/>
          <a:lstStyle/>
          <a:p>
            <a:r>
              <a:rPr lang="en-US" b="1" dirty="0"/>
              <a:t>Binge-eating disorder</a:t>
            </a:r>
            <a:endParaRPr lang="it-IT" dirty="0"/>
          </a:p>
        </p:txBody>
      </p:sp>
    </p:spTree>
    <p:extLst>
      <p:ext uri="{BB962C8B-B14F-4D97-AF65-F5344CB8AC3E}">
        <p14:creationId xmlns:p14="http://schemas.microsoft.com/office/powerpoint/2010/main" val="2266355311"/>
      </p:ext>
    </p:extLst>
  </p:cSld>
  <p:clrMapOvr>
    <a:masterClrMapping/>
  </p:clrMapOvr>
</p:sld>
</file>

<file path=ppt/theme/theme1.xml><?xml version="1.0" encoding="utf-8"?>
<a:theme xmlns:a="http://schemas.openxmlformats.org/drawingml/2006/main" name="Caius template">
  <a:themeElements>
    <a:clrScheme name="Custom 347">
      <a:dk1>
        <a:srgbClr val="001F46"/>
      </a:dk1>
      <a:lt1>
        <a:srgbClr val="FFFFFF"/>
      </a:lt1>
      <a:dk2>
        <a:srgbClr val="748394"/>
      </a:dk2>
      <a:lt2>
        <a:srgbClr val="F0F3F7"/>
      </a:lt2>
      <a:accent1>
        <a:srgbClr val="4397EE"/>
      </a:accent1>
      <a:accent2>
        <a:srgbClr val="2170CC"/>
      </a:accent2>
      <a:accent3>
        <a:srgbClr val="154C8A"/>
      </a:accent3>
      <a:accent4>
        <a:srgbClr val="A9D039"/>
      </a:accent4>
      <a:accent5>
        <a:srgbClr val="14B9CA"/>
      </a:accent5>
      <a:accent6>
        <a:srgbClr val="DDE3EB"/>
      </a:accent6>
      <a:hlink>
        <a:srgbClr val="2170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TotalTime>
  <Words>1713</Words>
  <Application>Microsoft Office PowerPoint</Application>
  <PresentationFormat>On-screen Show (4:3)</PresentationFormat>
  <Paragraphs>133</Paragraphs>
  <Slides>23</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Barlow</vt:lpstr>
      <vt:lpstr>Barlow Light</vt:lpstr>
      <vt:lpstr>Barlow SemiBold</vt:lpstr>
      <vt:lpstr>Calibri</vt:lpstr>
      <vt:lpstr>Cambria</vt:lpstr>
      <vt:lpstr>Caius template</vt:lpstr>
      <vt:lpstr> Exercise therapy in treating EDs – FITT principle   Sanja Mazić, Danka Sinadinović, Stevan Mijomanović,  Irena Aleksić-Hajduković</vt:lpstr>
      <vt:lpstr>Project Number: 2021-1-RO01- KA220-HED-38B739A3</vt:lpstr>
      <vt:lpstr>Eating Disorder: Definition</vt:lpstr>
      <vt:lpstr>Eating Disorders </vt:lpstr>
      <vt:lpstr>Anorexia nervosa</vt:lpstr>
      <vt:lpstr>Bulimia nervosa</vt:lpstr>
      <vt:lpstr>Bulimia nervosa</vt:lpstr>
      <vt:lpstr>Binge-eating disorder</vt:lpstr>
      <vt:lpstr>Binge-eating disorder</vt:lpstr>
      <vt:lpstr>Rumination disorder</vt:lpstr>
      <vt:lpstr>Avoidant/restrictive  food intake disorder</vt:lpstr>
      <vt:lpstr>Health risk</vt:lpstr>
      <vt:lpstr>Epidemiology</vt:lpstr>
      <vt:lpstr>Be aware </vt:lpstr>
      <vt:lpstr>Treatment </vt:lpstr>
      <vt:lpstr>Exercise Therapy in Treating EDs</vt:lpstr>
      <vt:lpstr>Treatment </vt:lpstr>
      <vt:lpstr>Frequency</vt:lpstr>
      <vt:lpstr>Intensity</vt:lpstr>
      <vt:lpstr>Time</vt:lpstr>
      <vt:lpstr>Type</vt:lpstr>
      <vt:lpstr>Monitor </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Eating disorder</dc:title>
  <dc:creator>Korisnik</dc:creator>
  <cp:lastModifiedBy>Danka Sinadinović</cp:lastModifiedBy>
  <cp:revision>9</cp:revision>
  <dcterms:created xsi:type="dcterms:W3CDTF">2023-01-29T22:22:43Z</dcterms:created>
  <dcterms:modified xsi:type="dcterms:W3CDTF">2023-04-18T20:38:23Z</dcterms:modified>
</cp:coreProperties>
</file>