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61" r:id="rId10"/>
    <p:sldId id="285" r:id="rId11"/>
    <p:sldId id="286" r:id="rId12"/>
  </p:sldIdLst>
  <p:sldSz cx="9144000" cy="5143500" type="screen16x9"/>
  <p:notesSz cx="6858000" cy="9144000"/>
  <p:embeddedFontLst>
    <p:embeddedFont>
      <p:font typeface="Barlow Light" panose="00000400000000000000" pitchFamily="2" charset="0"/>
      <p:regular r:id="rId14"/>
      <p:bold r:id="rId15"/>
      <p:italic r:id="rId16"/>
      <p:boldItalic r:id="rId17"/>
    </p:embeddedFont>
    <p:embeddedFont>
      <p:font typeface="Barlow SemiBold" panose="00000700000000000000" pitchFamily="2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75A48A-7C33-98ED-DAE2-B30B811D1D55}" name="Merz Lukas" initials="ML" userId="Merz Luka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467544" y="3055874"/>
            <a:ext cx="6552728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br>
              <a:rPr lang="en" sz="2400" dirty="0">
                <a:solidFill>
                  <a:schemeClr val="accent1"/>
                </a:solidFill>
              </a:rPr>
            </a:br>
            <a:r>
              <a:rPr lang="it-IT" sz="2800" dirty="0"/>
              <a:t>Imagistica picioarelor și provocările </a:t>
            </a:r>
            <a:r>
              <a:rPr lang="ro-RO" sz="2800" dirty="0"/>
              <a:t>acesteia</a:t>
            </a:r>
            <a:br>
              <a:rPr lang="it-IT" sz="1800" dirty="0"/>
            </a:br>
            <a:r>
              <a:rPr lang="it-IT" sz="1800" dirty="0"/>
              <a:t>Autor</a:t>
            </a:r>
            <a:r>
              <a:rPr lang="lt-LT" sz="1800" dirty="0"/>
              <a:t>: Gabriele Guogyte</a:t>
            </a:r>
            <a:endParaRPr sz="1800" dirty="0"/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 dirty="0">
                <a:solidFill>
                  <a:schemeClr val="accent2"/>
                </a:solidFill>
              </a:rPr>
              <a:t>Connected 4 Health</a:t>
            </a:r>
            <a:endParaRPr lang="it-IT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38625-BC77-BE3B-70F8-E1CD03870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Bigfoot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16483-E477-5D4A-E4A2-E6D1721B0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O </a:t>
            </a:r>
            <a:r>
              <a:rPr lang="en-GB" sz="1200" dirty="0" err="1"/>
              <a:t>creatură</a:t>
            </a:r>
            <a:r>
              <a:rPr lang="en-GB" sz="1200" dirty="0"/>
              <a:t> </a:t>
            </a:r>
            <a:r>
              <a:rPr lang="en-GB" sz="1200" dirty="0" err="1"/>
              <a:t>mistică</a:t>
            </a:r>
            <a:r>
              <a:rPr lang="ro-RO" sz="1200" dirty="0"/>
              <a:t>,</a:t>
            </a:r>
            <a:r>
              <a:rPr lang="en-GB" sz="1200" dirty="0"/>
              <a:t> </a:t>
            </a:r>
            <a:r>
              <a:rPr lang="ro-RO" sz="1200" dirty="0"/>
              <a:t>re</a:t>
            </a:r>
            <a:r>
              <a:rPr lang="en-GB" sz="1200" dirty="0" err="1"/>
              <a:t>prezentată</a:t>
            </a:r>
            <a:r>
              <a:rPr lang="en-GB" sz="1200" dirty="0"/>
              <a:t> ca </a:t>
            </a:r>
            <a:r>
              <a:rPr lang="en-GB" sz="1200" dirty="0" err="1"/>
              <a:t>ceva</a:t>
            </a:r>
            <a:r>
              <a:rPr lang="en-GB" sz="1200" dirty="0"/>
              <a:t> </a:t>
            </a:r>
            <a:r>
              <a:rPr lang="en-GB" sz="1200" dirty="0" err="1"/>
              <a:t>sălbatic</a:t>
            </a:r>
            <a:r>
              <a:rPr lang="en-GB" sz="1200" dirty="0"/>
              <a:t>, </a:t>
            </a:r>
            <a:r>
              <a:rPr lang="en-GB" sz="1200" dirty="0" err="1"/>
              <a:t>necivilizat</a:t>
            </a:r>
            <a:r>
              <a:rPr lang="en-GB" sz="1200" dirty="0"/>
              <a:t>.</a:t>
            </a:r>
          </a:p>
          <a:p>
            <a:r>
              <a:rPr lang="ro-RO" sz="1200" dirty="0"/>
              <a:t>Se numește </a:t>
            </a:r>
            <a:r>
              <a:rPr lang="en-GB" sz="1200" dirty="0"/>
              <a:t>Bigfoot – </a:t>
            </a:r>
            <a:r>
              <a:rPr lang="ro-RO" sz="1200" dirty="0"/>
              <a:t>o viețuitoare cu picioare mari</a:t>
            </a:r>
            <a:endParaRPr lang="en-GB" sz="1200" dirty="0"/>
          </a:p>
          <a:p>
            <a:r>
              <a:rPr lang="en-GB" sz="1200" dirty="0" err="1"/>
              <a:t>Mesajul</a:t>
            </a:r>
            <a:r>
              <a:rPr lang="en-GB" sz="1200" dirty="0"/>
              <a:t> </a:t>
            </a:r>
            <a:r>
              <a:rPr lang="en-GB" sz="1200" dirty="0" err="1"/>
              <a:t>codificat</a:t>
            </a:r>
            <a:r>
              <a:rPr lang="en-GB" sz="1200" dirty="0"/>
              <a:t> </a:t>
            </a:r>
            <a:r>
              <a:rPr lang="en-GB" sz="1200" dirty="0" err="1"/>
              <a:t>în</a:t>
            </a:r>
            <a:r>
              <a:rPr lang="en-GB" sz="1200" dirty="0"/>
              <a:t> </a:t>
            </a:r>
            <a:r>
              <a:rPr lang="en-GB" sz="1200" dirty="0" err="1"/>
              <a:t>subconștient</a:t>
            </a:r>
            <a:r>
              <a:rPr lang="en-GB" sz="1200" dirty="0"/>
              <a:t> </a:t>
            </a:r>
            <a:r>
              <a:rPr lang="en-GB" sz="1200" dirty="0" err="1"/>
              <a:t>este</a:t>
            </a:r>
            <a:r>
              <a:rPr lang="en-GB" sz="1200" dirty="0"/>
              <a:t> </a:t>
            </a:r>
            <a:r>
              <a:rPr lang="en-GB" sz="1200" dirty="0" err="1"/>
              <a:t>că</a:t>
            </a:r>
            <a:r>
              <a:rPr lang="en-GB" sz="1200" dirty="0"/>
              <a:t> </a:t>
            </a:r>
            <a:r>
              <a:rPr lang="en-GB" sz="1200" dirty="0" err="1"/>
              <a:t>picioarele</a:t>
            </a:r>
            <a:r>
              <a:rPr lang="en-GB" sz="1200" dirty="0"/>
              <a:t> </a:t>
            </a:r>
            <a:r>
              <a:rPr lang="en-GB" sz="1200" dirty="0" err="1"/>
              <a:t>mari</a:t>
            </a:r>
            <a:r>
              <a:rPr lang="en-GB" sz="1200" dirty="0"/>
              <a:t> sunt </a:t>
            </a:r>
            <a:r>
              <a:rPr lang="en-GB" sz="1200" dirty="0" err="1"/>
              <a:t>urâte</a:t>
            </a:r>
            <a:r>
              <a:rPr lang="en-GB" sz="1200" dirty="0"/>
              <a:t>, </a:t>
            </a:r>
            <a:r>
              <a:rPr lang="en-GB" sz="1200" dirty="0" err="1"/>
              <a:t>necivilizate</a:t>
            </a:r>
            <a:r>
              <a:rPr lang="en-GB" sz="1200" dirty="0"/>
              <a:t> </a:t>
            </a:r>
            <a:r>
              <a:rPr lang="en-GB" sz="1200" dirty="0" err="1"/>
              <a:t>și</a:t>
            </a:r>
            <a:r>
              <a:rPr lang="en-GB" sz="1200" dirty="0"/>
              <a:t> </a:t>
            </a:r>
            <a:r>
              <a:rPr lang="en-GB" sz="1200" dirty="0" err="1"/>
              <a:t>ceva</a:t>
            </a:r>
            <a:r>
              <a:rPr lang="en-GB" sz="1200" dirty="0"/>
              <a:t> </a:t>
            </a:r>
            <a:r>
              <a:rPr lang="en-GB" sz="1200" dirty="0" err="1"/>
              <a:t>oribil</a:t>
            </a:r>
            <a:endParaRPr lang="lt-LT" sz="1200" dirty="0"/>
          </a:p>
          <a:p>
            <a:endParaRPr lang="lt-LT" sz="1200" dirty="0"/>
          </a:p>
          <a:p>
            <a:endParaRPr lang="lt-LT" sz="1200" dirty="0"/>
          </a:p>
          <a:p>
            <a:pPr marL="88900" indent="0">
              <a:buNone/>
            </a:pPr>
            <a:r>
              <a:rPr lang="lt-LT" sz="1200" dirty="0"/>
              <a:t>Imag</a:t>
            </a:r>
            <a:r>
              <a:rPr lang="ro-RO" sz="1200" dirty="0"/>
              <a:t>ine realizată de </a:t>
            </a:r>
            <a:r>
              <a:rPr lang="en-GB" sz="1200" dirty="0" err="1"/>
              <a:t>Freepik</a:t>
            </a:r>
            <a:endParaRPr lang="en-GB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9C2624-756B-6011-65C9-6B74818B597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C2641-6B8B-D6E7-F607-4DEE197449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9" name="Picture 8" descr="Designed by Freepik">
            <a:extLst>
              <a:ext uri="{FF2B5EF4-FFF2-40B4-BE49-F238E27FC236}">
                <a16:creationId xmlns:a16="http://schemas.microsoft.com/office/drawing/2014/main" id="{72FD8CB3-B8CF-A528-B0CE-C4D7B4A16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378" y="1705009"/>
            <a:ext cx="2715766" cy="27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83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ED116-3EE4-A158-4D90-09C13292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Efectele industriei frumuseții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9177B-2107-42F6-EB88-EF0DBDAF4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5" y="1705174"/>
            <a:ext cx="6757800" cy="3314847"/>
          </a:xfrm>
        </p:spPr>
        <p:txBody>
          <a:bodyPr/>
          <a:lstStyle/>
          <a:p>
            <a:r>
              <a:rPr lang="en-GB" sz="1600" dirty="0" err="1"/>
              <a:t>Industria</a:t>
            </a:r>
            <a:r>
              <a:rPr lang="en-GB" sz="1600" dirty="0"/>
              <a:t> </a:t>
            </a:r>
            <a:r>
              <a:rPr lang="en-GB" sz="1600" dirty="0" err="1"/>
              <a:t>frumuseții</a:t>
            </a:r>
            <a:r>
              <a:rPr lang="en-GB" sz="1600" dirty="0"/>
              <a:t> </a:t>
            </a:r>
            <a:r>
              <a:rPr lang="en-GB" sz="1600" dirty="0" err="1"/>
              <a:t>este</a:t>
            </a:r>
            <a:r>
              <a:rPr lang="en-GB" sz="1600" dirty="0"/>
              <a:t> </a:t>
            </a:r>
            <a:r>
              <a:rPr lang="en-GB" sz="1600" dirty="0" err="1"/>
              <a:t>una</a:t>
            </a:r>
            <a:r>
              <a:rPr lang="en-GB" sz="1600" dirty="0"/>
              <a:t> </a:t>
            </a:r>
            <a:r>
              <a:rPr lang="en-GB" sz="1600" dirty="0" err="1"/>
              <a:t>dintre</a:t>
            </a:r>
            <a:r>
              <a:rPr lang="en-GB" sz="1600" dirty="0"/>
              <a:t> </a:t>
            </a:r>
            <a:r>
              <a:rPr lang="en-GB" sz="1600" dirty="0" err="1"/>
              <a:t>formele</a:t>
            </a:r>
            <a:r>
              <a:rPr lang="en-GB" sz="1600" dirty="0"/>
              <a:t> de management care ne </a:t>
            </a:r>
            <a:r>
              <a:rPr lang="en-GB" sz="1600" dirty="0" err="1"/>
              <a:t>modelează</a:t>
            </a:r>
            <a:r>
              <a:rPr lang="en-GB" sz="1600" dirty="0"/>
              <a:t> </a:t>
            </a:r>
            <a:r>
              <a:rPr lang="en-GB" sz="1600" dirty="0" err="1"/>
              <a:t>percepția</a:t>
            </a:r>
            <a:r>
              <a:rPr lang="en-GB" sz="1600" dirty="0"/>
              <a:t> </a:t>
            </a:r>
            <a:r>
              <a:rPr lang="en-GB" sz="1600" dirty="0" err="1"/>
              <a:t>despre</a:t>
            </a:r>
            <a:r>
              <a:rPr lang="en-GB" sz="1600" dirty="0"/>
              <a:t> </a:t>
            </a:r>
            <a:r>
              <a:rPr lang="en-GB" sz="1600" dirty="0" err="1"/>
              <a:t>lume</a:t>
            </a:r>
            <a:r>
              <a:rPr lang="en-GB" sz="1600" dirty="0"/>
              <a:t>, </a:t>
            </a:r>
            <a:r>
              <a:rPr lang="en-GB" sz="1600" dirty="0" err="1"/>
              <a:t>obiceiurile</a:t>
            </a:r>
            <a:r>
              <a:rPr lang="en-GB" sz="1600" dirty="0"/>
              <a:t>, </a:t>
            </a:r>
            <a:r>
              <a:rPr lang="en-GB" sz="1600" dirty="0" err="1"/>
              <a:t>nutriția</a:t>
            </a:r>
            <a:r>
              <a:rPr lang="en-GB" sz="1600" dirty="0"/>
              <a:t>, </a:t>
            </a:r>
            <a:r>
              <a:rPr lang="en-GB" sz="1600" dirty="0" err="1"/>
              <a:t>activitățile</a:t>
            </a:r>
            <a:r>
              <a:rPr lang="en-GB" sz="1600" dirty="0"/>
              <a:t> </a:t>
            </a:r>
            <a:r>
              <a:rPr lang="en-GB" sz="1600" dirty="0" err="1"/>
              <a:t>zilnice</a:t>
            </a:r>
            <a:r>
              <a:rPr lang="en-GB" sz="1600" dirty="0"/>
              <a:t>, </a:t>
            </a:r>
            <a:r>
              <a:rPr lang="en-GB" sz="1600" dirty="0" err="1"/>
              <a:t>standardele</a:t>
            </a:r>
            <a:r>
              <a:rPr lang="en-GB" sz="1600" dirty="0"/>
              <a:t> </a:t>
            </a:r>
            <a:r>
              <a:rPr lang="en-GB" sz="1600" dirty="0" err="1"/>
              <a:t>corpului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ro-RO" sz="1600" dirty="0"/>
              <a:t>ideea</a:t>
            </a:r>
            <a:r>
              <a:rPr lang="en-GB" sz="1600" dirty="0"/>
              <a:t> de </a:t>
            </a:r>
            <a:r>
              <a:rPr lang="en-GB" sz="1600" dirty="0" err="1"/>
              <a:t>frumusețe</a:t>
            </a:r>
            <a:r>
              <a:rPr lang="en-GB" sz="1600" dirty="0"/>
              <a:t>. </a:t>
            </a:r>
            <a:endParaRPr lang="lt-LT" sz="1600" dirty="0"/>
          </a:p>
          <a:p>
            <a:r>
              <a:rPr lang="en-GB" sz="1600" dirty="0" err="1"/>
              <a:t>Aceste</a:t>
            </a:r>
            <a:r>
              <a:rPr lang="en-GB" sz="1600" dirty="0"/>
              <a:t> </a:t>
            </a:r>
            <a:r>
              <a:rPr lang="en-GB" sz="1600" dirty="0" err="1"/>
              <a:t>informații</a:t>
            </a:r>
            <a:r>
              <a:rPr lang="en-GB" sz="1600" dirty="0"/>
              <a:t> </a:t>
            </a:r>
            <a:r>
              <a:rPr lang="en-GB" sz="1600" dirty="0" err="1"/>
              <a:t>ajung</a:t>
            </a:r>
            <a:r>
              <a:rPr lang="en-GB" sz="1600" dirty="0"/>
              <a:t> la </a:t>
            </a:r>
            <a:r>
              <a:rPr lang="en-GB" sz="1600" dirty="0" err="1"/>
              <a:t>noi</a:t>
            </a:r>
            <a:r>
              <a:rPr lang="en-GB" sz="1600" dirty="0"/>
              <a:t> rapid, </a:t>
            </a:r>
            <a:r>
              <a:rPr lang="en-GB" sz="1600" dirty="0" err="1"/>
              <a:t>ușor</a:t>
            </a:r>
            <a:r>
              <a:rPr lang="en-GB" sz="1600" dirty="0"/>
              <a:t>, direct </a:t>
            </a:r>
            <a:r>
              <a:rPr lang="en-GB" sz="1600" dirty="0" err="1"/>
              <a:t>și</a:t>
            </a:r>
            <a:r>
              <a:rPr lang="en-GB" sz="1600" dirty="0"/>
              <a:t> indirect. </a:t>
            </a:r>
            <a:r>
              <a:rPr lang="ro-RO" sz="1600" dirty="0"/>
              <a:t>Printre astfel de s</a:t>
            </a:r>
            <a:r>
              <a:rPr lang="en-GB" sz="1600" dirty="0" err="1"/>
              <a:t>urse</a:t>
            </a:r>
            <a:r>
              <a:rPr lang="en-GB" sz="1600" dirty="0"/>
              <a:t> de </a:t>
            </a:r>
            <a:r>
              <a:rPr lang="en-GB" sz="1600" dirty="0" err="1"/>
              <a:t>informații</a:t>
            </a:r>
            <a:r>
              <a:rPr lang="en-GB" sz="1600" dirty="0"/>
              <a:t> </a:t>
            </a:r>
            <a:r>
              <a:rPr lang="ro-RO" sz="1600" dirty="0"/>
              <a:t>se numără televizorul</a:t>
            </a:r>
            <a:r>
              <a:rPr lang="en-GB" sz="1600" dirty="0"/>
              <a:t>, Internet</a:t>
            </a:r>
            <a:r>
              <a:rPr lang="ro-RO" sz="1600" dirty="0"/>
              <a:t>ul</a:t>
            </a:r>
            <a:r>
              <a:rPr lang="en-GB" sz="1600" dirty="0"/>
              <a:t>, </a:t>
            </a:r>
            <a:r>
              <a:rPr lang="en-GB" sz="1600" dirty="0" err="1"/>
              <a:t>reviste</a:t>
            </a:r>
            <a:r>
              <a:rPr lang="ro-RO" sz="1600" dirty="0"/>
              <a:t>le</a:t>
            </a:r>
            <a:r>
              <a:rPr lang="en-GB" sz="1600" dirty="0"/>
              <a:t>, </a:t>
            </a:r>
            <a:r>
              <a:rPr lang="en-GB" sz="1600" dirty="0" err="1"/>
              <a:t>panouri</a:t>
            </a:r>
            <a:r>
              <a:rPr lang="ro-RO" sz="1600" dirty="0"/>
              <a:t>le</a:t>
            </a:r>
            <a:r>
              <a:rPr lang="en-GB" sz="1600" dirty="0"/>
              <a:t> </a:t>
            </a:r>
            <a:r>
              <a:rPr lang="en-GB" sz="1600" dirty="0" err="1"/>
              <a:t>publicitare</a:t>
            </a:r>
            <a:r>
              <a:rPr lang="en-GB" sz="1600" dirty="0"/>
              <a:t>, </a:t>
            </a:r>
            <a:r>
              <a:rPr lang="en-GB" sz="1600" dirty="0" err="1"/>
              <a:t>fluturași</a:t>
            </a:r>
            <a:r>
              <a:rPr lang="ro-RO" sz="1600" dirty="0"/>
              <a:t>i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observarea</a:t>
            </a:r>
            <a:r>
              <a:rPr lang="en-GB" sz="1600" dirty="0"/>
              <a:t> </a:t>
            </a:r>
            <a:r>
              <a:rPr lang="en-GB" sz="1600" dirty="0" err="1"/>
              <a:t>comportamentului</a:t>
            </a:r>
            <a:r>
              <a:rPr lang="en-GB" sz="1600" dirty="0"/>
              <a:t> </a:t>
            </a:r>
            <a:r>
              <a:rPr lang="en-GB" sz="1600" dirty="0" err="1"/>
              <a:t>celorlalți</a:t>
            </a:r>
            <a:r>
              <a:rPr lang="en-GB" sz="1600" dirty="0"/>
              <a:t>. </a:t>
            </a:r>
            <a:endParaRPr lang="lt-LT" sz="1600" dirty="0"/>
          </a:p>
          <a:p>
            <a:r>
              <a:rPr lang="en-US" sz="1600" dirty="0"/>
              <a:t>Cum </a:t>
            </a:r>
            <a:r>
              <a:rPr lang="ro-RO" sz="1600" dirty="0"/>
              <a:t>se face că tradiția „</a:t>
            </a:r>
            <a:r>
              <a:rPr lang="en-US" sz="1600" dirty="0" err="1"/>
              <a:t>picioarel</a:t>
            </a:r>
            <a:r>
              <a:rPr lang="ro-RO" sz="1600" dirty="0"/>
              <a:t>or</a:t>
            </a:r>
            <a:r>
              <a:rPr lang="en-US" sz="1600" dirty="0"/>
              <a:t> Lotus</a:t>
            </a:r>
            <a:r>
              <a:rPr lang="ro-RO" sz="1600" dirty="0"/>
              <a:t>”</a:t>
            </a:r>
            <a:r>
              <a:rPr lang="en-US" sz="1600" dirty="0"/>
              <a:t> </a:t>
            </a:r>
            <a:r>
              <a:rPr lang="ro-RO" sz="1600"/>
              <a:t>a </a:t>
            </a:r>
            <a:r>
              <a:rPr lang="ro-RO" sz="1600" dirty="0"/>
              <a:t>supraviețuit atât de mult timp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ce</a:t>
            </a:r>
            <a:r>
              <a:rPr lang="en-US" sz="1600" dirty="0"/>
              <a:t> </a:t>
            </a:r>
            <a:r>
              <a:rPr lang="en-US" sz="1600" dirty="0" err="1"/>
              <a:t>simbolizează</a:t>
            </a:r>
            <a:r>
              <a:rPr lang="en-US" sz="1600" dirty="0"/>
              <a:t> </a:t>
            </a:r>
            <a:r>
              <a:rPr lang="en-US" sz="1600" dirty="0" err="1"/>
              <a:t>ele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zilele</a:t>
            </a:r>
            <a:r>
              <a:rPr lang="en-US" sz="1600" dirty="0"/>
              <a:t> </a:t>
            </a:r>
            <a:r>
              <a:rPr lang="en-US" sz="1600" dirty="0" err="1"/>
              <a:t>noastre</a:t>
            </a:r>
            <a:r>
              <a:rPr lang="lt-LT" sz="1600" dirty="0"/>
              <a:t>? </a:t>
            </a:r>
          </a:p>
          <a:p>
            <a:r>
              <a:rPr lang="ro-RO" sz="1600" dirty="0"/>
              <a:t>F</a:t>
            </a:r>
            <a:r>
              <a:rPr lang="en-US" sz="1600" dirty="0" err="1"/>
              <a:t>emei</a:t>
            </a:r>
            <a:r>
              <a:rPr lang="ro-RO" sz="1600" dirty="0"/>
              <a:t>le</a:t>
            </a:r>
            <a:r>
              <a:rPr lang="en-US" sz="1600" dirty="0"/>
              <a:t> modern</a:t>
            </a:r>
            <a:r>
              <a:rPr lang="ro-RO" sz="1600" dirty="0"/>
              <a:t>e, </a:t>
            </a:r>
            <a:r>
              <a:rPr lang="en-US" sz="1600" dirty="0"/>
              <a:t> </a:t>
            </a:r>
            <a:r>
              <a:rPr lang="en-US" sz="1600" dirty="0" err="1"/>
              <a:t>încrezătoare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sine</a:t>
            </a:r>
            <a:r>
              <a:rPr lang="ro-RO" sz="1600" dirty="0"/>
              <a:t>,</a:t>
            </a:r>
            <a:r>
              <a:rPr lang="en-US" sz="1600" dirty="0"/>
              <a:t> </a:t>
            </a:r>
            <a:r>
              <a:rPr lang="en-US" sz="1600" dirty="0" err="1"/>
              <a:t>își</a:t>
            </a:r>
            <a:r>
              <a:rPr lang="en-US" sz="1600" dirty="0"/>
              <a:t> </a:t>
            </a:r>
            <a:r>
              <a:rPr lang="en-US" sz="1600" dirty="0" err="1"/>
              <a:t>micșorează</a:t>
            </a:r>
            <a:r>
              <a:rPr lang="en-US" sz="1600" dirty="0"/>
              <a:t> </a:t>
            </a:r>
            <a:r>
              <a:rPr lang="en-US" sz="1600" dirty="0" err="1"/>
              <a:t>picio</a:t>
            </a:r>
            <a:r>
              <a:rPr lang="ro-RO" sz="1600" dirty="0"/>
              <a:t>arele</a:t>
            </a:r>
            <a:r>
              <a:rPr lang="en-GB" sz="1600" dirty="0"/>
              <a:t>? </a:t>
            </a:r>
            <a:r>
              <a:rPr lang="lt-LT" sz="1600" dirty="0"/>
              <a:t> </a:t>
            </a:r>
          </a:p>
          <a:p>
            <a:r>
              <a:rPr lang="ro-RO" sz="1600" dirty="0"/>
              <a:t>Se regăsește </a:t>
            </a:r>
            <a:r>
              <a:rPr lang="en-GB" sz="1600" dirty="0" err="1"/>
              <a:t>deja</a:t>
            </a:r>
            <a:r>
              <a:rPr lang="en-GB" sz="1600" dirty="0"/>
              <a:t> </a:t>
            </a:r>
            <a:r>
              <a:rPr lang="en-GB" sz="1600" dirty="0" err="1"/>
              <a:t>această</a:t>
            </a:r>
            <a:r>
              <a:rPr lang="en-GB" sz="1600" dirty="0"/>
              <a:t> </a:t>
            </a:r>
            <a:r>
              <a:rPr lang="en-GB" sz="1600" dirty="0" err="1"/>
              <a:t>tradiție</a:t>
            </a:r>
            <a:r>
              <a:rPr lang="en-GB" sz="1600" dirty="0"/>
              <a:t> </a:t>
            </a:r>
            <a:r>
              <a:rPr lang="en-GB" sz="1600" dirty="0" err="1"/>
              <a:t>în</a:t>
            </a:r>
            <a:r>
              <a:rPr lang="en-GB" sz="1600" dirty="0"/>
              <a:t> </a:t>
            </a:r>
            <a:r>
              <a:rPr lang="en-GB" sz="1600" dirty="0" err="1"/>
              <a:t>lumea</a:t>
            </a:r>
            <a:r>
              <a:rPr lang="en-GB" sz="1600" dirty="0"/>
              <a:t> </a:t>
            </a:r>
            <a:r>
              <a:rPr lang="ro-RO" sz="1600" dirty="0"/>
              <a:t>bărbaților</a:t>
            </a:r>
            <a:r>
              <a:rPr lang="en-GB" sz="1600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0541B-134F-60F7-B28B-41BC344C9A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511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en-U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Pro</a:t>
            </a:r>
            <a:r>
              <a:rPr lang="ro-RO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i</a:t>
            </a:r>
            <a:r>
              <a:rPr lang="en-US" sz="2000" dirty="0" err="1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ect</a:t>
            </a:r>
            <a:r>
              <a:rPr lang="ro-RO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ul</a:t>
            </a:r>
            <a:r>
              <a:rPr lang="en-U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ro-RO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n</a:t>
            </a:r>
            <a:r>
              <a:rPr lang="en-U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um</a:t>
            </a:r>
            <a:r>
              <a:rPr lang="ro-RO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ărul</a:t>
            </a:r>
            <a:r>
              <a:rPr lang="en-US" sz="2000" dirty="0">
                <a:solidFill>
                  <a:schemeClr val="bg1"/>
                </a:solidFill>
                <a:latin typeface="Barlow SemiBold" panose="020B0604020202020204" charset="0"/>
                <a:cs typeface="Calibri" panose="020F0502020204030204" pitchFamily="34" charset="0"/>
              </a:rPr>
              <a:t>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95536" y="3579862"/>
            <a:ext cx="7996145" cy="98035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Sprijinul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Comisiei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Europene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realizarea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acestei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prezentări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constituie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aprobarea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conținutului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, care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reflectă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exclusiv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punctul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vedere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al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autorilor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iar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Comisia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nu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poate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considerată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responsabilă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pentru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modul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în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care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ar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putea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fi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folosite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informațiile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incluse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mai</a:t>
            </a:r>
            <a:r>
              <a:rPr lang="en-US" sz="1400" dirty="0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Barlow SemiBold" panose="020B0604020202020204" charset="0"/>
                <a:cs typeface="Calibri" panose="020F0502020204030204" pitchFamily="34" charset="0"/>
              </a:rPr>
              <a:t>jos.</a:t>
            </a:r>
            <a:endParaRPr lang="en-US" sz="1400" dirty="0">
              <a:solidFill>
                <a:schemeClr val="tx1"/>
              </a:solidFill>
              <a:latin typeface="Barlow SemiBold" panose="020B060402020202020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7654"/>
            <a:ext cx="7543875" cy="158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EE31A-F7CA-2065-499B-EF5BED3C2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Picioarele lotus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F229D-A580-3EA0-CA75-AE4E58368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000" y="1705175"/>
            <a:ext cx="3391936" cy="2715600"/>
          </a:xfrm>
        </p:spPr>
        <p:txBody>
          <a:bodyPr/>
          <a:lstStyle/>
          <a:p>
            <a:r>
              <a:rPr lang="ro-RO" sz="1000" dirty="0"/>
              <a:t>Ne v</a:t>
            </a:r>
            <a:r>
              <a:rPr lang="en-GB" sz="1000" dirty="0"/>
              <a:t>om </a:t>
            </a:r>
            <a:r>
              <a:rPr lang="en-GB" sz="1000" dirty="0" err="1"/>
              <a:t>începe</a:t>
            </a:r>
            <a:r>
              <a:rPr lang="en-GB" sz="1000" dirty="0"/>
              <a:t> </a:t>
            </a:r>
            <a:r>
              <a:rPr lang="en-GB" sz="1000" dirty="0" err="1"/>
              <a:t>călătoria</a:t>
            </a:r>
            <a:r>
              <a:rPr lang="en-GB" sz="1000" dirty="0"/>
              <a:t> </a:t>
            </a:r>
            <a:r>
              <a:rPr lang="ro-RO" sz="1000" dirty="0"/>
              <a:t>printr-o scurtă incursiune în istorie.</a:t>
            </a:r>
          </a:p>
          <a:p>
            <a:r>
              <a:rPr lang="ro-RO" sz="1000" dirty="0"/>
              <a:t>Femeia</a:t>
            </a:r>
            <a:r>
              <a:rPr lang="en-GB" sz="1000" dirty="0"/>
              <a:t> </a:t>
            </a:r>
            <a:r>
              <a:rPr lang="en-GB" sz="1000" dirty="0" err="1"/>
              <a:t>ideală</a:t>
            </a:r>
            <a:r>
              <a:rPr lang="en-GB" sz="1000" dirty="0"/>
              <a:t> din China </a:t>
            </a:r>
            <a:r>
              <a:rPr lang="en-GB" sz="1000" dirty="0" err="1"/>
              <a:t>antică</a:t>
            </a:r>
            <a:r>
              <a:rPr lang="en-GB" sz="1000" dirty="0"/>
              <a:t> </a:t>
            </a:r>
            <a:r>
              <a:rPr lang="en-GB" sz="1000" dirty="0" err="1"/>
              <a:t>trebuia</a:t>
            </a:r>
            <a:r>
              <a:rPr lang="en-GB" sz="1000" dirty="0"/>
              <a:t> </a:t>
            </a:r>
            <a:r>
              <a:rPr lang="en-GB" sz="1000" dirty="0" err="1"/>
              <a:t>să</a:t>
            </a:r>
            <a:r>
              <a:rPr lang="en-GB" sz="1000" dirty="0"/>
              <a:t> </a:t>
            </a:r>
            <a:r>
              <a:rPr lang="en-GB" sz="1000" dirty="0" err="1"/>
              <a:t>aibă</a:t>
            </a:r>
            <a:r>
              <a:rPr lang="en-GB" sz="1000" dirty="0"/>
              <a:t> un </a:t>
            </a:r>
            <a:r>
              <a:rPr lang="en-GB" sz="1000" dirty="0" err="1"/>
              <a:t>picior</a:t>
            </a:r>
            <a:r>
              <a:rPr lang="en-GB" sz="1000" dirty="0"/>
              <a:t> de lotus.</a:t>
            </a:r>
          </a:p>
          <a:p>
            <a:r>
              <a:rPr lang="ro-RO" sz="1000" dirty="0"/>
              <a:t>Începând cu </a:t>
            </a:r>
            <a:r>
              <a:rPr lang="en-GB" sz="1000" dirty="0" err="1"/>
              <a:t>vârsta</a:t>
            </a:r>
            <a:r>
              <a:rPr lang="en-GB" sz="1000" dirty="0"/>
              <a:t> de 4-5 ani, </a:t>
            </a:r>
            <a:r>
              <a:rPr lang="ro-RO" sz="1000" dirty="0"/>
              <a:t>fetelor li se legau </a:t>
            </a:r>
            <a:r>
              <a:rPr lang="en-GB" sz="1000" dirty="0" err="1"/>
              <a:t>picioarele</a:t>
            </a:r>
            <a:r>
              <a:rPr lang="en-GB" sz="1000" dirty="0"/>
              <a:t> </a:t>
            </a:r>
            <a:r>
              <a:rPr lang="ro-RO" sz="1000" dirty="0"/>
              <a:t>în așa fel, </a:t>
            </a:r>
            <a:r>
              <a:rPr lang="en-GB" sz="1000" dirty="0" err="1"/>
              <a:t>încât</a:t>
            </a:r>
            <a:r>
              <a:rPr lang="en-GB" sz="1000" dirty="0"/>
              <a:t> </a:t>
            </a:r>
            <a:r>
              <a:rPr lang="en-GB" sz="1000" dirty="0" err="1"/>
              <a:t>să</a:t>
            </a:r>
            <a:r>
              <a:rPr lang="en-GB" sz="1000" dirty="0"/>
              <a:t> </a:t>
            </a:r>
            <a:r>
              <a:rPr lang="en-GB" sz="1000" dirty="0" err="1"/>
              <a:t>îndeplinească</a:t>
            </a:r>
            <a:r>
              <a:rPr lang="en-GB" sz="1000" dirty="0"/>
              <a:t> </a:t>
            </a:r>
            <a:r>
              <a:rPr lang="en-GB" sz="1000" dirty="0" err="1"/>
              <a:t>standardul</a:t>
            </a:r>
            <a:r>
              <a:rPr lang="en-GB" sz="1000" dirty="0"/>
              <a:t> de </a:t>
            </a:r>
            <a:r>
              <a:rPr lang="en-GB" sz="1000" dirty="0" err="1"/>
              <a:t>frumusețe</a:t>
            </a:r>
            <a:r>
              <a:rPr lang="en-GB" sz="1000" dirty="0"/>
              <a:t> </a:t>
            </a:r>
            <a:r>
              <a:rPr lang="en-GB" sz="1000" dirty="0" err="1"/>
              <a:t>atunci</a:t>
            </a:r>
            <a:r>
              <a:rPr lang="en-GB" sz="1000" dirty="0"/>
              <a:t> </a:t>
            </a:r>
            <a:r>
              <a:rPr lang="en-GB" sz="1000" dirty="0" err="1"/>
              <a:t>când</a:t>
            </a:r>
            <a:r>
              <a:rPr lang="en-GB" sz="1000" dirty="0"/>
              <a:t> </a:t>
            </a:r>
            <a:r>
              <a:rPr lang="en-GB" sz="1000" dirty="0" err="1"/>
              <a:t>vor</a:t>
            </a:r>
            <a:r>
              <a:rPr lang="en-GB" sz="1000" dirty="0"/>
              <a:t> </a:t>
            </a:r>
            <a:r>
              <a:rPr lang="en-GB" sz="1000" dirty="0" err="1"/>
              <a:t>crește</a:t>
            </a:r>
            <a:r>
              <a:rPr lang="en-GB" sz="1000" dirty="0"/>
              <a:t>.</a:t>
            </a:r>
          </a:p>
          <a:p>
            <a:r>
              <a:rPr lang="ro-RO" sz="1000" dirty="0"/>
              <a:t>Pentru noi</a:t>
            </a:r>
            <a:r>
              <a:rPr lang="en-GB" sz="1000" dirty="0"/>
              <a:t> </a:t>
            </a:r>
            <a:r>
              <a:rPr lang="ro-RO" sz="1000" dirty="0"/>
              <a:t>e</a:t>
            </a:r>
            <a:r>
              <a:rPr lang="en-GB" sz="1000" dirty="0"/>
              <a:t> </a:t>
            </a:r>
            <a:r>
              <a:rPr lang="en-GB" sz="1000" dirty="0" err="1"/>
              <a:t>greu</a:t>
            </a:r>
            <a:r>
              <a:rPr lang="en-GB" sz="1000" dirty="0"/>
              <a:t> </a:t>
            </a:r>
            <a:r>
              <a:rPr lang="en-GB" sz="1000" dirty="0" err="1"/>
              <a:t>să</a:t>
            </a:r>
            <a:r>
              <a:rPr lang="en-GB" sz="1000" dirty="0"/>
              <a:t> </a:t>
            </a:r>
            <a:r>
              <a:rPr lang="en-GB" sz="1000" dirty="0" err="1"/>
              <a:t>înțelegem</a:t>
            </a:r>
            <a:r>
              <a:rPr lang="en-GB" sz="1000" dirty="0"/>
              <a:t> </a:t>
            </a:r>
            <a:r>
              <a:rPr lang="en-GB" sz="1000" dirty="0" err="1"/>
              <a:t>durerea</a:t>
            </a:r>
            <a:r>
              <a:rPr lang="en-GB" sz="1000" dirty="0"/>
              <a:t> </a:t>
            </a:r>
            <a:r>
              <a:rPr lang="ro-RO" sz="1000" dirty="0"/>
              <a:t>pe care o îndurau </a:t>
            </a:r>
            <a:r>
              <a:rPr lang="en-GB" sz="1000" dirty="0" err="1"/>
              <a:t>aceste</a:t>
            </a:r>
            <a:r>
              <a:rPr lang="en-GB" sz="1000" dirty="0"/>
              <a:t> fete </a:t>
            </a:r>
            <a:r>
              <a:rPr lang="en-GB" sz="1000" dirty="0" err="1"/>
              <a:t>înainte</a:t>
            </a:r>
            <a:r>
              <a:rPr lang="en-GB" sz="1000" dirty="0"/>
              <a:t> de a fi </a:t>
            </a:r>
            <a:r>
              <a:rPr lang="en-GB" sz="1000" dirty="0" err="1"/>
              <a:t>vândute</a:t>
            </a:r>
            <a:r>
              <a:rPr lang="en-GB" sz="1000" dirty="0"/>
              <a:t>. Din </a:t>
            </a:r>
            <a:r>
              <a:rPr lang="en-GB" sz="1000" dirty="0" err="1"/>
              <a:t>păcate</a:t>
            </a:r>
            <a:r>
              <a:rPr lang="en-GB" sz="1000" dirty="0"/>
              <a:t>, nu </a:t>
            </a:r>
            <a:r>
              <a:rPr lang="ro-RO" sz="1000" dirty="0"/>
              <a:t>toate aveau acest „noroc”</a:t>
            </a:r>
            <a:r>
              <a:rPr lang="en-GB" sz="1000" dirty="0"/>
              <a:t>, </a:t>
            </a:r>
            <a:r>
              <a:rPr lang="en-GB" sz="1000" dirty="0" err="1"/>
              <a:t>mul</a:t>
            </a:r>
            <a:r>
              <a:rPr lang="ro-RO" sz="1000" dirty="0"/>
              <a:t>te</a:t>
            </a:r>
            <a:r>
              <a:rPr lang="en-GB" sz="1000" dirty="0"/>
              <a:t> au </a:t>
            </a:r>
            <a:r>
              <a:rPr lang="en-GB" sz="1000" dirty="0" err="1"/>
              <a:t>murit</a:t>
            </a:r>
            <a:r>
              <a:rPr lang="en-GB" sz="1000" dirty="0"/>
              <a:t> de </a:t>
            </a:r>
            <a:r>
              <a:rPr lang="en-GB" sz="1000" dirty="0" err="1"/>
              <a:t>infecții</a:t>
            </a:r>
            <a:r>
              <a:rPr lang="en-GB" sz="1000" dirty="0"/>
              <a:t> </a:t>
            </a:r>
            <a:r>
              <a:rPr lang="ro-RO" sz="1000" dirty="0"/>
              <a:t>(</a:t>
            </a:r>
            <a:r>
              <a:rPr lang="en-GB" sz="1000" dirty="0" err="1"/>
              <a:t>și</a:t>
            </a:r>
            <a:r>
              <a:rPr lang="en-GB" sz="1000" dirty="0"/>
              <a:t> a </a:t>
            </a:r>
            <a:r>
              <a:rPr lang="en-GB" sz="1000" dirty="0" err="1"/>
              <a:t>fost</a:t>
            </a:r>
            <a:r>
              <a:rPr lang="en-GB" sz="1000" dirty="0"/>
              <a:t> o </a:t>
            </a:r>
            <a:r>
              <a:rPr lang="en-GB" sz="1000" dirty="0" err="1"/>
              <a:t>moarte</a:t>
            </a:r>
            <a:r>
              <a:rPr lang="en-GB" sz="1000" dirty="0"/>
              <a:t> </a:t>
            </a:r>
            <a:r>
              <a:rPr lang="en-GB" sz="1000" dirty="0" err="1"/>
              <a:t>foarte</a:t>
            </a:r>
            <a:r>
              <a:rPr lang="en-GB" sz="1000" dirty="0"/>
              <a:t> </a:t>
            </a:r>
            <a:r>
              <a:rPr lang="en-GB" sz="1000" dirty="0" err="1"/>
              <a:t>dureroasă</a:t>
            </a:r>
            <a:r>
              <a:rPr lang="ro-RO" sz="1000" dirty="0"/>
              <a:t>)</a:t>
            </a:r>
            <a:r>
              <a:rPr lang="en-GB" sz="1000" dirty="0"/>
              <a:t>, </a:t>
            </a:r>
            <a:r>
              <a:rPr lang="ro-RO" sz="1000" dirty="0"/>
              <a:t>sau</a:t>
            </a:r>
            <a:r>
              <a:rPr lang="en-GB" sz="1000" dirty="0"/>
              <a:t> nu a</a:t>
            </a:r>
            <a:r>
              <a:rPr lang="ro-RO" sz="1000" dirty="0"/>
              <a:t>u</a:t>
            </a:r>
            <a:r>
              <a:rPr lang="en-GB" sz="1000" dirty="0"/>
              <a:t> </a:t>
            </a:r>
            <a:r>
              <a:rPr lang="en-GB" sz="1000" dirty="0" err="1"/>
              <a:t>putut</a:t>
            </a:r>
            <a:r>
              <a:rPr lang="en-GB" sz="1000" dirty="0"/>
              <a:t> </a:t>
            </a:r>
            <a:r>
              <a:rPr lang="ro-RO" sz="1000" dirty="0"/>
              <a:t>umbla</a:t>
            </a:r>
            <a:r>
              <a:rPr lang="en-GB" sz="1000" dirty="0"/>
              <a:t> </a:t>
            </a:r>
            <a:r>
              <a:rPr lang="en-GB" sz="1000" dirty="0" err="1"/>
              <a:t>singur</a:t>
            </a:r>
            <a:r>
              <a:rPr lang="ro-RO" sz="1000" dirty="0"/>
              <a:t>e</a:t>
            </a:r>
            <a:r>
              <a:rPr lang="en-GB" sz="1000" dirty="0"/>
              <a:t>.</a:t>
            </a:r>
          </a:p>
          <a:p>
            <a:r>
              <a:rPr lang="en-GB" sz="1000" dirty="0" err="1"/>
              <a:t>Desigur</a:t>
            </a:r>
            <a:r>
              <a:rPr lang="en-GB" sz="1000" dirty="0"/>
              <a:t>, </a:t>
            </a:r>
            <a:r>
              <a:rPr lang="en-GB" sz="1000" dirty="0" err="1"/>
              <a:t>astfel</a:t>
            </a:r>
            <a:r>
              <a:rPr lang="en-GB" sz="1000" dirty="0"/>
              <a:t> de </a:t>
            </a:r>
            <a:r>
              <a:rPr lang="en-GB" sz="1000" dirty="0" err="1"/>
              <a:t>imagini</a:t>
            </a:r>
            <a:r>
              <a:rPr lang="en-GB" sz="1000" dirty="0"/>
              <a:t> </a:t>
            </a:r>
            <a:r>
              <a:rPr lang="en-GB" sz="1000" dirty="0" err="1"/>
              <a:t>și</a:t>
            </a:r>
            <a:r>
              <a:rPr lang="en-GB" sz="1000" dirty="0"/>
              <a:t> </a:t>
            </a:r>
            <a:r>
              <a:rPr lang="en-GB" sz="1000" dirty="0" err="1"/>
              <a:t>povești</a:t>
            </a:r>
            <a:r>
              <a:rPr lang="en-GB" sz="1000" dirty="0"/>
              <a:t> ne </a:t>
            </a:r>
            <a:r>
              <a:rPr lang="en-GB" sz="1000" dirty="0" err="1"/>
              <a:t>dezgustă</a:t>
            </a:r>
            <a:r>
              <a:rPr lang="en-GB" sz="1000" dirty="0"/>
              <a:t> </a:t>
            </a:r>
            <a:r>
              <a:rPr lang="en-GB" sz="1000" dirty="0" err="1"/>
              <a:t>și</a:t>
            </a:r>
            <a:r>
              <a:rPr lang="en-GB" sz="1000" dirty="0"/>
              <a:t> </a:t>
            </a:r>
            <a:r>
              <a:rPr lang="ro-RO" sz="1000" dirty="0"/>
              <a:t>nu</a:t>
            </a:r>
            <a:r>
              <a:rPr lang="en-GB" sz="1000" dirty="0"/>
              <a:t> </a:t>
            </a:r>
            <a:r>
              <a:rPr lang="ro-RO" sz="1000" dirty="0"/>
              <a:t>prea reușim să</a:t>
            </a:r>
            <a:r>
              <a:rPr lang="en-GB" sz="1000" dirty="0"/>
              <a:t> </a:t>
            </a:r>
            <a:r>
              <a:rPr lang="en-GB" sz="1000" dirty="0" err="1"/>
              <a:t>înțelegem</a:t>
            </a:r>
            <a:r>
              <a:rPr lang="en-GB" sz="1000" dirty="0"/>
              <a:t> o </a:t>
            </a:r>
            <a:r>
              <a:rPr lang="en-GB" sz="1000" dirty="0" err="1"/>
              <a:t>asemenea</a:t>
            </a:r>
            <a:r>
              <a:rPr lang="en-GB" sz="1000" dirty="0"/>
              <a:t> </a:t>
            </a:r>
            <a:r>
              <a:rPr lang="en-GB" sz="1000" dirty="0" err="1"/>
              <a:t>tradiție</a:t>
            </a:r>
            <a:r>
              <a:rPr lang="en-GB" sz="10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D784B-FDEC-6B86-AC87-38F409074F8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AB2906-D65B-095B-391F-9D149F41B3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6" name="Google Shape;91;p2">
            <a:extLst>
              <a:ext uri="{FF2B5EF4-FFF2-40B4-BE49-F238E27FC236}">
                <a16:creationId xmlns:a16="http://schemas.microsoft.com/office/drawing/2014/main" id="{BBEC0B5A-69DC-3FEA-4701-38F2CB3C4960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2">
            <a:alphaModFix/>
          </a:blip>
          <a:srcRect l="16756" r="16755"/>
          <a:stretch/>
        </p:blipFill>
        <p:spPr>
          <a:xfrm>
            <a:off x="4181598" y="1850373"/>
            <a:ext cx="4047084" cy="2425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39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DE7B-55FE-0C68-1D42-BCB5131FE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Cenușăreasa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24D40-A749-D30C-35B1-7ADECBBEE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000" y="1728358"/>
            <a:ext cx="3391936" cy="3034042"/>
          </a:xfrm>
        </p:spPr>
        <p:txBody>
          <a:bodyPr/>
          <a:lstStyle/>
          <a:p>
            <a:r>
              <a:rPr lang="ro-RO" sz="1000" dirty="0"/>
              <a:t>Să călătorim înapoi în timp, în copilărie</a:t>
            </a:r>
            <a:r>
              <a:rPr lang="en-GB" sz="1000" dirty="0"/>
              <a:t>.</a:t>
            </a:r>
          </a:p>
          <a:p>
            <a:r>
              <a:rPr lang="en-GB" sz="1000" dirty="0" err="1"/>
              <a:t>Povestea</a:t>
            </a:r>
            <a:r>
              <a:rPr lang="en-GB" sz="1000" dirty="0"/>
              <a:t> </a:t>
            </a:r>
            <a:r>
              <a:rPr lang="en-GB" sz="1000" dirty="0" err="1"/>
              <a:t>Cenușăres</a:t>
            </a:r>
            <a:r>
              <a:rPr lang="ro-RO" sz="1000" dirty="0"/>
              <a:t>ei,</a:t>
            </a:r>
            <a:r>
              <a:rPr lang="en-GB" sz="1000" dirty="0"/>
              <a:t> pe care </a:t>
            </a:r>
            <a:r>
              <a:rPr lang="en-GB" sz="1000" dirty="0" err="1"/>
              <a:t>copiii</a:t>
            </a:r>
            <a:r>
              <a:rPr lang="en-GB" sz="1000" dirty="0"/>
              <a:t> o </a:t>
            </a:r>
            <a:r>
              <a:rPr lang="en-GB" sz="1000" dirty="0" err="1"/>
              <a:t>cunosc</a:t>
            </a:r>
            <a:r>
              <a:rPr lang="en-GB" sz="1000" dirty="0"/>
              <a:t> </a:t>
            </a:r>
            <a:r>
              <a:rPr lang="en-GB" sz="1000" dirty="0" err="1"/>
              <a:t>și</a:t>
            </a:r>
            <a:r>
              <a:rPr lang="en-GB" sz="1000" dirty="0"/>
              <a:t> o </a:t>
            </a:r>
            <a:r>
              <a:rPr lang="ro-RO" sz="1000" dirty="0"/>
              <a:t>îndrăgesc,</a:t>
            </a:r>
            <a:r>
              <a:rPr lang="en-GB" sz="1000" dirty="0"/>
              <a:t> ne </a:t>
            </a:r>
            <a:r>
              <a:rPr lang="en-GB" sz="1000" dirty="0" err="1"/>
              <a:t>învață</a:t>
            </a:r>
            <a:r>
              <a:rPr lang="en-GB" sz="1000" dirty="0"/>
              <a:t> </a:t>
            </a:r>
            <a:r>
              <a:rPr lang="en-GB" sz="1000" dirty="0" err="1"/>
              <a:t>că</a:t>
            </a:r>
            <a:r>
              <a:rPr lang="en-GB" sz="1000" dirty="0"/>
              <a:t> </a:t>
            </a:r>
            <a:r>
              <a:rPr lang="en-GB" sz="1000" dirty="0" err="1"/>
              <a:t>visele</a:t>
            </a:r>
            <a:r>
              <a:rPr lang="en-GB" sz="1000" dirty="0"/>
              <a:t> </a:t>
            </a:r>
            <a:r>
              <a:rPr lang="en-GB" sz="1000" dirty="0" err="1"/>
              <a:t>devin</a:t>
            </a:r>
            <a:r>
              <a:rPr lang="en-GB" sz="1000" dirty="0"/>
              <a:t> </a:t>
            </a:r>
            <a:r>
              <a:rPr lang="en-GB" sz="1000" dirty="0" err="1"/>
              <a:t>realitate</a:t>
            </a:r>
            <a:r>
              <a:rPr lang="en-GB" sz="1000" dirty="0"/>
              <a:t>. </a:t>
            </a:r>
            <a:r>
              <a:rPr lang="ro-RO" sz="1000" dirty="0"/>
              <a:t>Este vorba despre </a:t>
            </a:r>
            <a:r>
              <a:rPr lang="en-GB" sz="1000" dirty="0" err="1"/>
              <a:t>Cenușăreasa</a:t>
            </a:r>
            <a:r>
              <a:rPr lang="ro-RO" sz="1000" dirty="0"/>
              <a:t>, care</a:t>
            </a:r>
            <a:r>
              <a:rPr lang="en-GB" sz="1000" dirty="0"/>
              <a:t> </a:t>
            </a:r>
            <a:r>
              <a:rPr lang="en-GB" sz="1000" dirty="0" err="1"/>
              <a:t>își</a:t>
            </a:r>
            <a:r>
              <a:rPr lang="en-GB" sz="1000" dirty="0"/>
              <a:t> </a:t>
            </a:r>
            <a:r>
              <a:rPr lang="en-GB" sz="1000" dirty="0" err="1"/>
              <a:t>lasă</a:t>
            </a:r>
            <a:r>
              <a:rPr lang="en-GB" sz="1000" dirty="0"/>
              <a:t> </a:t>
            </a:r>
            <a:r>
              <a:rPr lang="en-GB" sz="1000" dirty="0" err="1"/>
              <a:t>pantoful</a:t>
            </a:r>
            <a:r>
              <a:rPr lang="en-GB" sz="1000" dirty="0"/>
              <a:t> </a:t>
            </a:r>
            <a:r>
              <a:rPr lang="en-GB" sz="1000" dirty="0" err="1"/>
              <a:t>pentru</a:t>
            </a:r>
            <a:r>
              <a:rPr lang="en-GB" sz="1000" dirty="0"/>
              <a:t> un </a:t>
            </a:r>
            <a:r>
              <a:rPr lang="en-GB" sz="1000" dirty="0" err="1"/>
              <a:t>prinț</a:t>
            </a:r>
            <a:r>
              <a:rPr lang="en-GB" sz="1000" dirty="0"/>
              <a:t> </a:t>
            </a:r>
            <a:r>
              <a:rPr lang="en-GB" sz="1000" dirty="0" err="1"/>
              <a:t>îndrăgostit</a:t>
            </a:r>
            <a:r>
              <a:rPr lang="en-GB" sz="1000" dirty="0"/>
              <a:t>. </a:t>
            </a:r>
            <a:r>
              <a:rPr lang="ro-RO" sz="1000" dirty="0"/>
              <a:t>iar</a:t>
            </a:r>
            <a:r>
              <a:rPr lang="en-GB" sz="1000" dirty="0"/>
              <a:t> </a:t>
            </a:r>
            <a:r>
              <a:rPr lang="en-GB" sz="1000" dirty="0" err="1"/>
              <a:t>el</a:t>
            </a:r>
            <a:r>
              <a:rPr lang="en-GB" sz="1000" dirty="0"/>
              <a:t> </a:t>
            </a:r>
            <a:r>
              <a:rPr lang="en-GB" sz="1000" dirty="0" err="1"/>
              <a:t>caută</a:t>
            </a:r>
            <a:r>
              <a:rPr lang="en-GB" sz="1000" dirty="0"/>
              <a:t> o </a:t>
            </a:r>
            <a:r>
              <a:rPr lang="en-GB" sz="1000" dirty="0" err="1"/>
              <a:t>femeie</a:t>
            </a:r>
            <a:r>
              <a:rPr lang="en-GB" sz="1000" dirty="0"/>
              <a:t> al </a:t>
            </a:r>
            <a:r>
              <a:rPr lang="en-GB" sz="1000" dirty="0" err="1"/>
              <a:t>cărei</a:t>
            </a:r>
            <a:r>
              <a:rPr lang="en-GB" sz="1000" dirty="0"/>
              <a:t> </a:t>
            </a:r>
            <a:r>
              <a:rPr lang="en-GB" sz="1000" dirty="0" err="1"/>
              <a:t>picior</a:t>
            </a:r>
            <a:r>
              <a:rPr lang="en-GB" sz="1000" dirty="0"/>
              <a:t> se </a:t>
            </a:r>
            <a:r>
              <a:rPr lang="en-GB" sz="1000" dirty="0" err="1"/>
              <a:t>potrivește</a:t>
            </a:r>
            <a:r>
              <a:rPr lang="en-GB" sz="1000" dirty="0"/>
              <a:t> </a:t>
            </a:r>
            <a:r>
              <a:rPr lang="en-GB" sz="1000" dirty="0" err="1"/>
              <a:t>pantofului</a:t>
            </a:r>
            <a:r>
              <a:rPr lang="en-GB" sz="1000" dirty="0"/>
              <a:t> </a:t>
            </a:r>
            <a:r>
              <a:rPr lang="en-GB" sz="1000" dirty="0" err="1"/>
              <a:t>pentru</a:t>
            </a:r>
            <a:r>
              <a:rPr lang="en-GB" sz="1000" dirty="0"/>
              <a:t> a o face </a:t>
            </a:r>
            <a:r>
              <a:rPr lang="en-GB" sz="1000" dirty="0" err="1"/>
              <a:t>prințesa</a:t>
            </a:r>
            <a:r>
              <a:rPr lang="en-GB" sz="1000" dirty="0"/>
              <a:t> </a:t>
            </a:r>
            <a:r>
              <a:rPr lang="en-GB" sz="1000" dirty="0" err="1"/>
              <a:t>lui</a:t>
            </a:r>
            <a:r>
              <a:rPr lang="en-GB" sz="1000" dirty="0"/>
              <a:t>. Din </a:t>
            </a:r>
            <a:r>
              <a:rPr lang="en-GB" sz="1000" dirty="0" err="1"/>
              <a:t>păcate</a:t>
            </a:r>
            <a:r>
              <a:rPr lang="en-GB" sz="1000" dirty="0"/>
              <a:t>, </a:t>
            </a:r>
            <a:r>
              <a:rPr lang="en-GB" sz="1000" dirty="0" err="1"/>
              <a:t>toate</a:t>
            </a:r>
            <a:r>
              <a:rPr lang="en-GB" sz="1000" dirty="0"/>
              <a:t> </a:t>
            </a:r>
            <a:r>
              <a:rPr lang="en-GB" sz="1000" dirty="0" err="1"/>
              <a:t>femeile</a:t>
            </a:r>
            <a:r>
              <a:rPr lang="en-GB" sz="1000" dirty="0"/>
              <a:t> din </a:t>
            </a:r>
            <a:r>
              <a:rPr lang="en-GB" sz="1000" dirty="0" err="1"/>
              <a:t>regat</a:t>
            </a:r>
            <a:r>
              <a:rPr lang="en-GB" sz="1000" dirty="0"/>
              <a:t> </a:t>
            </a:r>
            <a:r>
              <a:rPr lang="en-GB" sz="1000" dirty="0" err="1"/>
              <a:t>aveau</a:t>
            </a:r>
            <a:r>
              <a:rPr lang="en-GB" sz="1000" dirty="0"/>
              <a:t> </a:t>
            </a:r>
            <a:r>
              <a:rPr lang="en-GB" sz="1000" dirty="0" err="1"/>
              <a:t>picioare</a:t>
            </a:r>
            <a:r>
              <a:rPr lang="en-GB" sz="1000" dirty="0"/>
              <a:t> </a:t>
            </a:r>
            <a:r>
              <a:rPr lang="en-GB" sz="1000" dirty="0" err="1"/>
              <a:t>mai</a:t>
            </a:r>
            <a:r>
              <a:rPr lang="en-GB" sz="1000" dirty="0"/>
              <a:t> </a:t>
            </a:r>
            <a:r>
              <a:rPr lang="en-GB" sz="1000" dirty="0" err="1"/>
              <a:t>mari</a:t>
            </a:r>
            <a:r>
              <a:rPr lang="en-GB" sz="1000" dirty="0"/>
              <a:t>. </a:t>
            </a:r>
            <a:r>
              <a:rPr lang="en-GB" sz="1000" dirty="0" err="1"/>
              <a:t>Prințul</a:t>
            </a:r>
            <a:r>
              <a:rPr lang="en-GB" sz="1000" dirty="0"/>
              <a:t> </a:t>
            </a:r>
            <a:r>
              <a:rPr lang="ro-RO" sz="1000" dirty="0"/>
              <a:t>ajunge la</a:t>
            </a:r>
            <a:r>
              <a:rPr lang="en-GB" sz="1000" dirty="0"/>
              <a:t> casa </a:t>
            </a:r>
            <a:r>
              <a:rPr lang="en-GB" sz="1000" dirty="0" err="1"/>
              <a:t>Cenușăresei</a:t>
            </a:r>
            <a:r>
              <a:rPr lang="en-GB" sz="1000" dirty="0"/>
              <a:t>. Una </a:t>
            </a:r>
            <a:r>
              <a:rPr lang="en-GB" sz="1000" dirty="0" err="1"/>
              <a:t>dintre</a:t>
            </a:r>
            <a:r>
              <a:rPr lang="en-GB" sz="1000" dirty="0"/>
              <a:t> </a:t>
            </a:r>
            <a:r>
              <a:rPr lang="en-GB" sz="1000" dirty="0" err="1"/>
              <a:t>surorile</a:t>
            </a:r>
            <a:r>
              <a:rPr lang="en-GB" sz="1000" dirty="0"/>
              <a:t> </a:t>
            </a:r>
            <a:r>
              <a:rPr lang="en-GB" sz="1000" dirty="0" err="1"/>
              <a:t>Cenușăresei</a:t>
            </a:r>
            <a:r>
              <a:rPr lang="en-GB" sz="1000" dirty="0"/>
              <a:t> </a:t>
            </a:r>
            <a:r>
              <a:rPr lang="en-GB" sz="1000" dirty="0" err="1"/>
              <a:t>își</a:t>
            </a:r>
            <a:r>
              <a:rPr lang="en-GB" sz="1000" dirty="0"/>
              <a:t> </a:t>
            </a:r>
            <a:r>
              <a:rPr lang="en-GB" sz="1000" dirty="0" err="1"/>
              <a:t>taie</a:t>
            </a:r>
            <a:r>
              <a:rPr lang="en-GB" sz="1000" dirty="0"/>
              <a:t> </a:t>
            </a:r>
            <a:r>
              <a:rPr lang="en-GB" sz="1000" dirty="0" err="1"/>
              <a:t>degetul</a:t>
            </a:r>
            <a:r>
              <a:rPr lang="en-GB" sz="1000" dirty="0"/>
              <a:t> de la </a:t>
            </a:r>
            <a:r>
              <a:rPr lang="en-GB" sz="1000" dirty="0" err="1"/>
              <a:t>picior</a:t>
            </a:r>
            <a:r>
              <a:rPr lang="en-GB" sz="1000" dirty="0"/>
              <a:t>, </a:t>
            </a:r>
            <a:r>
              <a:rPr lang="en-GB" sz="1000" dirty="0" err="1"/>
              <a:t>cealaltă</a:t>
            </a:r>
            <a:r>
              <a:rPr lang="en-GB" sz="1000" dirty="0"/>
              <a:t> î</a:t>
            </a:r>
            <a:r>
              <a:rPr lang="ro-RO" sz="1000" dirty="0"/>
              <a:t>ș</a:t>
            </a:r>
            <a:r>
              <a:rPr lang="en-GB" sz="1000" dirty="0" err="1"/>
              <a:t>i</a:t>
            </a:r>
            <a:r>
              <a:rPr lang="en-GB" sz="1000" dirty="0"/>
              <a:t> </a:t>
            </a:r>
            <a:r>
              <a:rPr lang="en-GB" sz="1000" dirty="0" err="1"/>
              <a:t>taie</a:t>
            </a:r>
            <a:r>
              <a:rPr lang="en-GB" sz="1000" dirty="0"/>
              <a:t> </a:t>
            </a:r>
            <a:r>
              <a:rPr lang="en-GB" sz="1000" dirty="0" err="1"/>
              <a:t>călcâiul</a:t>
            </a:r>
            <a:r>
              <a:rPr lang="en-GB" sz="1000" dirty="0"/>
              <a:t> </a:t>
            </a:r>
            <a:r>
              <a:rPr lang="en-GB" sz="1000" dirty="0" err="1"/>
              <a:t>pentru</a:t>
            </a:r>
            <a:r>
              <a:rPr lang="en-GB" sz="1000" dirty="0"/>
              <a:t> a se </a:t>
            </a:r>
            <a:r>
              <a:rPr lang="en-GB" sz="1000" dirty="0" err="1"/>
              <a:t>potrivi</a:t>
            </a:r>
            <a:r>
              <a:rPr lang="en-GB" sz="1000" dirty="0"/>
              <a:t> </a:t>
            </a:r>
            <a:r>
              <a:rPr lang="en-GB" sz="1000" dirty="0" err="1"/>
              <a:t>pantofului</a:t>
            </a:r>
            <a:r>
              <a:rPr lang="en-GB" sz="1000" dirty="0"/>
              <a:t>. Dar </a:t>
            </a:r>
            <a:r>
              <a:rPr lang="ro-RO" sz="1000" dirty="0"/>
              <a:t>degeaba</a:t>
            </a:r>
            <a:r>
              <a:rPr lang="en-GB" sz="1000" dirty="0"/>
              <a:t>. </a:t>
            </a:r>
            <a:r>
              <a:rPr lang="en-GB" sz="1000" dirty="0" err="1"/>
              <a:t>În</a:t>
            </a:r>
            <a:r>
              <a:rPr lang="en-GB" sz="1000" dirty="0"/>
              <a:t> </a:t>
            </a:r>
            <a:r>
              <a:rPr lang="en-GB" sz="1000" dirty="0" err="1"/>
              <a:t>cele</a:t>
            </a:r>
            <a:r>
              <a:rPr lang="en-GB" sz="1000" dirty="0"/>
              <a:t> din </a:t>
            </a:r>
            <a:r>
              <a:rPr lang="en-GB" sz="1000" dirty="0" err="1"/>
              <a:t>urmă</a:t>
            </a:r>
            <a:r>
              <a:rPr lang="en-GB" sz="1000" dirty="0"/>
              <a:t>, </a:t>
            </a:r>
            <a:r>
              <a:rPr lang="en-GB" sz="1000" dirty="0" err="1"/>
              <a:t>Cenușăreasa</a:t>
            </a:r>
            <a:r>
              <a:rPr lang="en-GB" sz="1000" dirty="0"/>
              <a:t> </a:t>
            </a:r>
            <a:r>
              <a:rPr lang="en-GB" sz="1000" dirty="0" err="1"/>
              <a:t>încearcă</a:t>
            </a:r>
            <a:r>
              <a:rPr lang="en-GB" sz="1000" dirty="0"/>
              <a:t> </a:t>
            </a:r>
            <a:r>
              <a:rPr lang="en-GB" sz="1000" dirty="0" err="1"/>
              <a:t>pantoful</a:t>
            </a:r>
            <a:r>
              <a:rPr lang="en-GB" sz="1000" dirty="0"/>
              <a:t>, care </a:t>
            </a:r>
            <a:r>
              <a:rPr lang="ro-RO" sz="1000" dirty="0"/>
              <a:t>i </a:t>
            </a:r>
            <a:r>
              <a:rPr lang="en-GB" sz="1000" dirty="0"/>
              <a:t>se </a:t>
            </a:r>
            <a:r>
              <a:rPr lang="en-GB" sz="1000" dirty="0" err="1"/>
              <a:t>potrivește</a:t>
            </a:r>
            <a:r>
              <a:rPr lang="en-GB" sz="1000" dirty="0"/>
              <a:t>, </a:t>
            </a:r>
            <a:r>
              <a:rPr lang="en-GB" sz="1000" dirty="0" err="1"/>
              <a:t>și</a:t>
            </a:r>
            <a:r>
              <a:rPr lang="en-GB" sz="1000" dirty="0"/>
              <a:t> se </a:t>
            </a:r>
            <a:r>
              <a:rPr lang="en-GB" sz="1000" dirty="0" err="1"/>
              <a:t>căsătorește</a:t>
            </a:r>
            <a:r>
              <a:rPr lang="en-GB" sz="1000" dirty="0"/>
              <a:t> cu </a:t>
            </a:r>
            <a:r>
              <a:rPr lang="en-GB" sz="1000" dirty="0" err="1"/>
              <a:t>prințul</a:t>
            </a:r>
            <a:r>
              <a:rPr lang="en-GB" sz="1000" dirty="0"/>
              <a:t>.</a:t>
            </a:r>
          </a:p>
          <a:p>
            <a:r>
              <a:rPr lang="en-GB" sz="1000" dirty="0" err="1"/>
              <a:t>În</a:t>
            </a:r>
            <a:r>
              <a:rPr lang="en-GB" sz="1000" dirty="0"/>
              <a:t> imagine, </a:t>
            </a:r>
            <a:r>
              <a:rPr lang="en-GB" sz="1000" dirty="0" err="1"/>
              <a:t>putem</a:t>
            </a:r>
            <a:r>
              <a:rPr lang="en-GB" sz="1000" dirty="0"/>
              <a:t> </a:t>
            </a:r>
            <a:r>
              <a:rPr lang="en-GB" sz="1000" dirty="0" err="1"/>
              <a:t>observa</a:t>
            </a:r>
            <a:r>
              <a:rPr lang="en-GB" sz="1000" dirty="0"/>
              <a:t> </a:t>
            </a:r>
            <a:r>
              <a:rPr lang="en-GB" sz="1000" dirty="0" err="1"/>
              <a:t>că</a:t>
            </a:r>
            <a:r>
              <a:rPr lang="en-GB" sz="1000" dirty="0"/>
              <a:t> </a:t>
            </a:r>
            <a:r>
              <a:rPr lang="en-GB" sz="1000" dirty="0" err="1"/>
              <a:t>piciorul</a:t>
            </a:r>
            <a:r>
              <a:rPr lang="en-GB" sz="1000" dirty="0"/>
              <a:t> </a:t>
            </a:r>
            <a:r>
              <a:rPr lang="ro-RO" sz="1000" dirty="0"/>
              <a:t>reprezentat</a:t>
            </a:r>
            <a:r>
              <a:rPr lang="en-GB" sz="1000" dirty="0"/>
              <a:t> anatomic al </a:t>
            </a:r>
            <a:r>
              <a:rPr lang="en-GB" sz="1000" dirty="0" err="1"/>
              <a:t>personajului</a:t>
            </a:r>
            <a:r>
              <a:rPr lang="en-GB" sz="1000" dirty="0"/>
              <a:t> nu </a:t>
            </a:r>
            <a:r>
              <a:rPr lang="en-GB" sz="1000" dirty="0" err="1"/>
              <a:t>corespunde</a:t>
            </a:r>
            <a:r>
              <a:rPr lang="en-GB" sz="1000" dirty="0"/>
              <a:t> </a:t>
            </a:r>
            <a:r>
              <a:rPr lang="en-GB" sz="1000" dirty="0" err="1"/>
              <a:t>proporțiilor</a:t>
            </a:r>
            <a:r>
              <a:rPr lang="en-GB" sz="1000" dirty="0"/>
              <a:t> </a:t>
            </a:r>
            <a:r>
              <a:rPr lang="en-GB" sz="1000" dirty="0" err="1"/>
              <a:t>corpului</a:t>
            </a:r>
            <a:r>
              <a:rPr lang="en-GB" sz="1000" dirty="0"/>
              <a:t>. </a:t>
            </a:r>
            <a:r>
              <a:rPr lang="en-GB" sz="1000" dirty="0" err="1"/>
              <a:t>În</a:t>
            </a:r>
            <a:r>
              <a:rPr lang="en-GB" sz="1000" dirty="0"/>
              <a:t> </a:t>
            </a:r>
            <a:r>
              <a:rPr lang="en-GB" sz="1000" dirty="0" err="1"/>
              <a:t>realitate</a:t>
            </a:r>
            <a:r>
              <a:rPr lang="en-GB" sz="1000" dirty="0"/>
              <a:t>, </a:t>
            </a:r>
            <a:r>
              <a:rPr lang="en-GB" sz="1000" dirty="0" err="1"/>
              <a:t>Cenușăreasa</a:t>
            </a:r>
            <a:r>
              <a:rPr lang="en-GB" sz="1000" dirty="0"/>
              <a:t> cu </a:t>
            </a:r>
            <a:r>
              <a:rPr lang="en-GB" sz="1000" dirty="0" err="1"/>
              <a:t>greu</a:t>
            </a:r>
            <a:r>
              <a:rPr lang="en-GB" sz="1000" dirty="0"/>
              <a:t> </a:t>
            </a:r>
            <a:r>
              <a:rPr lang="en-GB" sz="1000" dirty="0" err="1"/>
              <a:t>putea</a:t>
            </a:r>
            <a:r>
              <a:rPr lang="en-GB" sz="1000" dirty="0"/>
              <a:t> </a:t>
            </a:r>
            <a:r>
              <a:rPr lang="en-GB" sz="1000" dirty="0" err="1"/>
              <a:t>să</a:t>
            </a:r>
            <a:r>
              <a:rPr lang="en-GB" sz="1000" dirty="0"/>
              <a:t> </a:t>
            </a:r>
            <a:r>
              <a:rPr lang="ro-RO" sz="1000" dirty="0"/>
              <a:t>pășească</a:t>
            </a:r>
            <a:r>
              <a:rPr lang="en-GB" sz="1000" dirty="0"/>
              <a:t> cu </a:t>
            </a:r>
            <a:r>
              <a:rPr lang="en-GB" sz="1000" dirty="0" err="1"/>
              <a:t>grație</a:t>
            </a:r>
            <a:r>
              <a:rPr lang="en-GB" sz="1000" dirty="0"/>
              <a:t> cu un </a:t>
            </a:r>
            <a:r>
              <a:rPr lang="en-GB" sz="1000" dirty="0" err="1"/>
              <a:t>astfel</a:t>
            </a:r>
            <a:r>
              <a:rPr lang="en-GB" sz="1000" dirty="0"/>
              <a:t> de </a:t>
            </a:r>
            <a:r>
              <a:rPr lang="en-GB" sz="1000" dirty="0" err="1"/>
              <a:t>picior</a:t>
            </a:r>
            <a:r>
              <a:rPr lang="en-GB" sz="10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C8593-3AC7-1DAD-CCC5-64646FD19DB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E0888-31A4-21AD-3EDE-A149DEF5AC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6" name="Google Shape;100;g19921ea7d82_0_0">
            <a:extLst>
              <a:ext uri="{FF2B5EF4-FFF2-40B4-BE49-F238E27FC236}">
                <a16:creationId xmlns:a16="http://schemas.microsoft.com/office/drawing/2014/main" id="{C4FCAC74-98BD-2B18-BB3A-3761F3CFF23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87378" y="1851670"/>
            <a:ext cx="3687056" cy="2177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640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3E82-8953-E974-34FB-779049C5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93774-297F-CC29-1854-545A5436C9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 err="1"/>
              <a:t>Câte</a:t>
            </a:r>
            <a:r>
              <a:rPr lang="en-GB" sz="1800" dirty="0"/>
              <a:t> fete din </a:t>
            </a:r>
            <a:r>
              <a:rPr lang="en-GB" sz="1800" dirty="0" err="1"/>
              <a:t>lume</a:t>
            </a:r>
            <a:r>
              <a:rPr lang="en-GB" sz="1800" dirty="0"/>
              <a:t> </a:t>
            </a:r>
            <a:r>
              <a:rPr lang="en-GB" sz="1800" dirty="0" err="1"/>
              <a:t>visează</a:t>
            </a:r>
            <a:r>
              <a:rPr lang="en-GB" sz="1800" dirty="0"/>
              <a:t> </a:t>
            </a:r>
            <a:r>
              <a:rPr lang="en-GB" sz="1800" dirty="0" err="1"/>
              <a:t>să</a:t>
            </a:r>
            <a:r>
              <a:rPr lang="en-GB" sz="1800" dirty="0"/>
              <a:t> fie </a:t>
            </a:r>
            <a:r>
              <a:rPr lang="en-GB" sz="1800" dirty="0" err="1"/>
              <a:t>Cenușăreasa</a:t>
            </a:r>
            <a:r>
              <a:rPr lang="en-GB" sz="1800" dirty="0"/>
              <a:t> care se </a:t>
            </a:r>
            <a:r>
              <a:rPr lang="en-GB" sz="1800" dirty="0" err="1"/>
              <a:t>transformă</a:t>
            </a:r>
            <a:r>
              <a:rPr lang="en-GB" sz="1800" dirty="0"/>
              <a:t> </a:t>
            </a:r>
            <a:r>
              <a:rPr lang="en-GB" sz="1800" dirty="0" err="1"/>
              <a:t>în</a:t>
            </a:r>
            <a:r>
              <a:rPr lang="en-GB" sz="1800" dirty="0"/>
              <a:t> </a:t>
            </a:r>
            <a:r>
              <a:rPr lang="en-GB" sz="1800" dirty="0" err="1"/>
              <a:t>prințesă</a:t>
            </a:r>
            <a:r>
              <a:rPr lang="en-GB" sz="1800" dirty="0"/>
              <a:t> ?</a:t>
            </a:r>
          </a:p>
          <a:p>
            <a:r>
              <a:rPr lang="ro-RO" sz="1800" dirty="0"/>
              <a:t>Această dorință care apare</a:t>
            </a:r>
            <a:r>
              <a:rPr lang="en-GB" sz="1800" dirty="0"/>
              <a:t> </a:t>
            </a:r>
            <a:r>
              <a:rPr lang="en-GB" sz="1800" dirty="0" err="1"/>
              <a:t>în</a:t>
            </a:r>
            <a:r>
              <a:rPr lang="en-GB" sz="1800" dirty="0"/>
              <a:t> </a:t>
            </a:r>
            <a:r>
              <a:rPr lang="en-GB" sz="1800" dirty="0" err="1"/>
              <a:t>subconștientul</a:t>
            </a:r>
            <a:r>
              <a:rPr lang="en-GB" sz="1800" dirty="0"/>
              <a:t> </a:t>
            </a:r>
            <a:r>
              <a:rPr lang="en-GB" sz="1800" dirty="0" err="1"/>
              <a:t>nostru</a:t>
            </a:r>
            <a:r>
              <a:rPr lang="en-GB" sz="1800" dirty="0"/>
              <a:t> </a:t>
            </a:r>
            <a:r>
              <a:rPr lang="en-GB" sz="1800" dirty="0" err="1"/>
              <a:t>este</a:t>
            </a:r>
            <a:r>
              <a:rPr lang="en-GB" sz="1800" dirty="0"/>
              <a:t> ca o </a:t>
            </a:r>
            <a:r>
              <a:rPr lang="en-GB" sz="1800" dirty="0" err="1"/>
              <a:t>viziune</a:t>
            </a:r>
            <a:r>
              <a:rPr lang="en-GB" sz="1800" dirty="0"/>
              <a:t> a </a:t>
            </a:r>
            <a:r>
              <a:rPr lang="en-GB" sz="1800" dirty="0" err="1"/>
              <a:t>unui</a:t>
            </a:r>
            <a:r>
              <a:rPr lang="en-GB" sz="1800" dirty="0"/>
              <a:t> </a:t>
            </a:r>
            <a:r>
              <a:rPr lang="en-GB" sz="1800" dirty="0" err="1"/>
              <a:t>viitor</a:t>
            </a:r>
            <a:r>
              <a:rPr lang="en-GB" sz="1800" dirty="0"/>
              <a:t> </a:t>
            </a:r>
            <a:r>
              <a:rPr lang="en-GB" sz="1800" dirty="0" err="1"/>
              <a:t>fericit</a:t>
            </a:r>
            <a:r>
              <a:rPr lang="en-GB" sz="18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51D55-0E0E-BE97-0B62-06F2CFF18B2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5A2A9-497D-D133-5F75-497806435A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6" name="Google Shape;108;g19921ea7d82_0_7">
            <a:extLst>
              <a:ext uri="{FF2B5EF4-FFF2-40B4-BE49-F238E27FC236}">
                <a16:creationId xmlns:a16="http://schemas.microsoft.com/office/drawing/2014/main" id="{D6070B2C-2CE2-FA3B-DD41-001C7197ADF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81598" y="1848915"/>
            <a:ext cx="3543040" cy="2428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137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A419C-D511-753D-30D5-595176241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Barbie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602FF-860C-DB5C-DB39-34E631D04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dirty="0"/>
              <a:t>P</a:t>
            </a:r>
            <a:r>
              <a:rPr lang="ro-RO" sz="1600" dirty="0"/>
              <a:t>ă</a:t>
            </a:r>
            <a:r>
              <a:rPr lang="fr-FR" sz="1600" dirty="0"/>
              <a:t>pu</a:t>
            </a:r>
            <a:r>
              <a:rPr lang="ro-RO" sz="1600" dirty="0"/>
              <a:t>ș</a:t>
            </a:r>
            <a:r>
              <a:rPr lang="fr-FR" sz="1600" dirty="0"/>
              <a:t>a Barbie este un standard de </a:t>
            </a:r>
            <a:r>
              <a:rPr lang="fr-FR" sz="1600" dirty="0" err="1"/>
              <a:t>frumuse</a:t>
            </a:r>
            <a:r>
              <a:rPr lang="ro-RO" sz="1600" dirty="0"/>
              <a:t>ț</a:t>
            </a:r>
            <a:r>
              <a:rPr lang="fr-FR" sz="1600" dirty="0"/>
              <a:t>e </a:t>
            </a:r>
            <a:r>
              <a:rPr lang="fr-FR" sz="1600" dirty="0" err="1"/>
              <a:t>cu</a:t>
            </a:r>
            <a:r>
              <a:rPr lang="fr-FR" sz="1600" dirty="0"/>
              <a:t> care </a:t>
            </a:r>
            <a:r>
              <a:rPr lang="ro-RO" sz="1600" dirty="0"/>
              <a:t>cresc </a:t>
            </a:r>
            <a:r>
              <a:rPr lang="fr-FR" sz="1600" dirty="0" err="1"/>
              <a:t>nenum</a:t>
            </a:r>
            <a:r>
              <a:rPr lang="ro-RO" sz="1600" dirty="0"/>
              <a:t>ă</a:t>
            </a:r>
            <a:r>
              <a:rPr lang="fr-FR" sz="1600" dirty="0"/>
              <a:t>rate </a:t>
            </a:r>
            <a:r>
              <a:rPr lang="fr-FR" sz="1600" dirty="0" err="1"/>
              <a:t>fete</a:t>
            </a:r>
            <a:r>
              <a:rPr lang="en-GB" sz="1600" dirty="0"/>
              <a:t>.</a:t>
            </a:r>
          </a:p>
          <a:p>
            <a:r>
              <a:rPr lang="en-GB" sz="1600" dirty="0" err="1"/>
              <a:t>Vă</a:t>
            </a:r>
            <a:r>
              <a:rPr lang="en-GB" sz="1600" dirty="0"/>
              <a:t> </a:t>
            </a:r>
            <a:r>
              <a:rPr lang="en-GB" sz="1600" dirty="0" err="1"/>
              <a:t>rugăm</a:t>
            </a:r>
            <a:r>
              <a:rPr lang="en-GB" sz="1600" dirty="0"/>
              <a:t> </a:t>
            </a:r>
            <a:r>
              <a:rPr lang="en-GB" sz="1600" dirty="0" err="1"/>
              <a:t>să</a:t>
            </a:r>
            <a:r>
              <a:rPr lang="en-GB" sz="1600" dirty="0"/>
              <a:t> </a:t>
            </a:r>
            <a:r>
              <a:rPr lang="ro-RO" sz="1600" dirty="0"/>
              <a:t>observați</a:t>
            </a:r>
            <a:r>
              <a:rPr lang="en-GB" sz="1600" dirty="0"/>
              <a:t> </a:t>
            </a:r>
            <a:r>
              <a:rPr lang="en-GB" sz="1600" dirty="0" err="1"/>
              <a:t>că</a:t>
            </a:r>
            <a:r>
              <a:rPr lang="ro-RO" sz="1600" dirty="0"/>
              <a:t>, din punct de vedere</a:t>
            </a:r>
            <a:r>
              <a:rPr lang="en-GB" sz="1600" dirty="0"/>
              <a:t> </a:t>
            </a:r>
            <a:r>
              <a:rPr lang="en-GB" sz="1600" dirty="0" err="1"/>
              <a:t>anatomi</a:t>
            </a:r>
            <a:r>
              <a:rPr lang="ro-RO" sz="1600" dirty="0"/>
              <a:t>,</a:t>
            </a:r>
            <a:r>
              <a:rPr lang="en-GB" sz="1600" dirty="0"/>
              <a:t> </a:t>
            </a:r>
            <a:r>
              <a:rPr lang="en-GB" sz="1600" dirty="0" err="1"/>
              <a:t>piciorul</a:t>
            </a:r>
            <a:r>
              <a:rPr lang="en-GB" sz="1600" dirty="0"/>
              <a:t> </a:t>
            </a:r>
            <a:r>
              <a:rPr lang="en-GB" sz="1600" dirty="0" err="1"/>
              <a:t>păpușii</a:t>
            </a:r>
            <a:r>
              <a:rPr lang="en-GB" sz="1600" dirty="0"/>
              <a:t> </a:t>
            </a:r>
            <a:r>
              <a:rPr lang="en-GB" sz="1600" dirty="0" err="1"/>
              <a:t>este</a:t>
            </a:r>
            <a:r>
              <a:rPr lang="en-GB" sz="1600" dirty="0"/>
              <a:t> </a:t>
            </a:r>
            <a:r>
              <a:rPr lang="ro-RO" sz="1600" dirty="0"/>
              <a:t>reprezentat</a:t>
            </a:r>
            <a:r>
              <a:rPr lang="en-GB" sz="1600" dirty="0"/>
              <a:t> ca </a:t>
            </a:r>
            <a:r>
              <a:rPr lang="en-GB" sz="1600" dirty="0" err="1"/>
              <a:t>fiind</a:t>
            </a:r>
            <a:r>
              <a:rPr lang="en-GB" sz="1600" dirty="0"/>
              <a:t> mic. O </a:t>
            </a:r>
            <a:r>
              <a:rPr lang="en-GB" sz="1600" dirty="0" err="1"/>
              <a:t>femeie</a:t>
            </a:r>
            <a:r>
              <a:rPr lang="en-GB" sz="1600" dirty="0"/>
              <a:t> cu un </a:t>
            </a:r>
            <a:r>
              <a:rPr lang="en-GB" sz="1600" dirty="0" err="1"/>
              <a:t>astfel</a:t>
            </a:r>
            <a:r>
              <a:rPr lang="en-GB" sz="1600" dirty="0"/>
              <a:t> de </a:t>
            </a:r>
            <a:r>
              <a:rPr lang="en-GB" sz="1600" dirty="0" err="1"/>
              <a:t>picior</a:t>
            </a:r>
            <a:r>
              <a:rPr lang="en-GB" sz="1600" dirty="0"/>
              <a:t> cu </a:t>
            </a:r>
            <a:r>
              <a:rPr lang="en-GB" sz="1600" dirty="0" err="1"/>
              <a:t>greu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putea</a:t>
            </a:r>
            <a:r>
              <a:rPr lang="en-GB" sz="1600" dirty="0"/>
              <a:t> merge </a:t>
            </a:r>
            <a:r>
              <a:rPr lang="en-GB" sz="1600" dirty="0" err="1"/>
              <a:t>grațios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ușor</a:t>
            </a:r>
            <a:r>
              <a:rPr lang="en-GB" sz="16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DC058-390C-E372-40CD-59B2C7C739C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705E3-0FCD-C411-27E8-2DDC5F6AE1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6" name="Google Shape;116;g535f286025873f81_0">
            <a:extLst>
              <a:ext uri="{FF2B5EF4-FFF2-40B4-BE49-F238E27FC236}">
                <a16:creationId xmlns:a16="http://schemas.microsoft.com/office/drawing/2014/main" id="{4B54A87F-4C0F-2945-9B68-A88F12612FB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65776" y="1491630"/>
            <a:ext cx="3858306" cy="3077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959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8A250-D85C-6272-EC61-38BE4C92B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87781-A544-46E1-5D77-B872A0FAD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GB" dirty="0"/>
              <a:t>Este </a:t>
            </a:r>
            <a:r>
              <a:rPr lang="en-GB" dirty="0" err="1"/>
              <a:t>trist</a:t>
            </a:r>
            <a:r>
              <a:rPr lang="en-GB" dirty="0"/>
              <a:t>, </a:t>
            </a:r>
            <a:r>
              <a:rPr lang="en-GB" dirty="0" err="1"/>
              <a:t>dar</a:t>
            </a:r>
            <a:r>
              <a:rPr lang="en-GB" dirty="0"/>
              <a:t> </a:t>
            </a:r>
            <a:r>
              <a:rPr lang="en-GB" dirty="0" err="1"/>
              <a:t>această</a:t>
            </a:r>
            <a:r>
              <a:rPr lang="en-GB" dirty="0"/>
              <a:t> imagine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realistă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acest</a:t>
            </a:r>
            <a:r>
              <a:rPr lang="en-GB" dirty="0"/>
              <a:t> </a:t>
            </a:r>
            <a:r>
              <a:rPr lang="en-GB" dirty="0" err="1"/>
              <a:t>raport</a:t>
            </a:r>
            <a:r>
              <a:rPr lang="en-GB" dirty="0"/>
              <a:t> </a:t>
            </a:r>
            <a:r>
              <a:rPr lang="en-GB" dirty="0" err="1"/>
              <a:t>picior-corp</a:t>
            </a:r>
            <a:r>
              <a:rPr lang="ro-RO" dirty="0"/>
              <a:t>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F2DC1-B3D0-E0B4-FF27-293EDAD5C1F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F2632-588B-F743-D230-5340B3BFCA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6" name="Google Shape;124;g535f286025873f81_7">
            <a:extLst>
              <a:ext uri="{FF2B5EF4-FFF2-40B4-BE49-F238E27FC236}">
                <a16:creationId xmlns:a16="http://schemas.microsoft.com/office/drawing/2014/main" id="{ABD81349-3B75-6046-5CA5-29529D05784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87378" y="1705175"/>
            <a:ext cx="3326812" cy="2869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37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9CE79-C600-1E6A-2B60-5A0DFDE3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5E01B-019B-DDEA-0D0A-4526220AD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900" indent="0">
              <a:buNone/>
            </a:pPr>
            <a:r>
              <a:rPr lang="en-GB" sz="1800" dirty="0"/>
              <a:t>Care </a:t>
            </a:r>
            <a:r>
              <a:rPr lang="en-GB" sz="1800" dirty="0" err="1"/>
              <a:t>este</a:t>
            </a:r>
            <a:r>
              <a:rPr lang="en-GB" sz="1800" dirty="0"/>
              <a:t> </a:t>
            </a:r>
            <a:r>
              <a:rPr lang="en-GB" sz="1800" dirty="0" err="1"/>
              <a:t>imaginea</a:t>
            </a:r>
            <a:r>
              <a:rPr lang="en-GB" sz="1800" dirty="0"/>
              <a:t> </a:t>
            </a:r>
            <a:r>
              <a:rPr lang="en-GB" sz="1800" dirty="0" err="1"/>
              <a:t>unui</a:t>
            </a:r>
            <a:r>
              <a:rPr lang="en-GB" sz="1800" dirty="0"/>
              <a:t> </a:t>
            </a:r>
            <a:r>
              <a:rPr lang="en-GB" sz="1800" dirty="0" err="1"/>
              <a:t>bărbat</a:t>
            </a:r>
            <a:r>
              <a:rPr lang="en-GB" sz="1800" dirty="0"/>
              <a:t> de vis </a:t>
            </a:r>
            <a:r>
              <a:rPr lang="en-GB" sz="1800" dirty="0" err="1"/>
              <a:t>pentru</a:t>
            </a:r>
            <a:r>
              <a:rPr lang="en-GB" sz="1800" dirty="0"/>
              <a:t> </a:t>
            </a:r>
            <a:r>
              <a:rPr lang="en-GB" sz="1800" dirty="0" err="1"/>
              <a:t>fanii</a:t>
            </a:r>
            <a:r>
              <a:rPr lang="en-GB" sz="1800" dirty="0"/>
              <a:t> Barbie?</a:t>
            </a:r>
            <a:endParaRPr lang="lt-LT" sz="1800" dirty="0"/>
          </a:p>
          <a:p>
            <a:pPr marL="88900" indent="0">
              <a:buNone/>
            </a:pPr>
            <a:r>
              <a:rPr lang="en-GB" sz="1800" dirty="0" err="1"/>
              <a:t>Proporția</a:t>
            </a:r>
            <a:r>
              <a:rPr lang="en-GB" sz="1800" dirty="0"/>
              <a:t> </a:t>
            </a:r>
            <a:r>
              <a:rPr lang="en-GB" sz="1800" dirty="0" err="1"/>
              <a:t>este</a:t>
            </a:r>
            <a:r>
              <a:rPr lang="en-GB" sz="1800" dirty="0"/>
              <a:t> </a:t>
            </a:r>
            <a:r>
              <a:rPr lang="ro-RO" sz="1800" dirty="0"/>
              <a:t>similară cu cea a </a:t>
            </a:r>
            <a:r>
              <a:rPr lang="en-GB" sz="1800" dirty="0" err="1"/>
              <a:t>păpușil</a:t>
            </a:r>
            <a:r>
              <a:rPr lang="ro-RO" sz="1800" dirty="0"/>
              <a:t>or</a:t>
            </a:r>
            <a:r>
              <a:rPr lang="en-GB" sz="1800" dirty="0"/>
              <a:t> Barbie, </a:t>
            </a:r>
            <a:r>
              <a:rPr lang="en-GB" sz="1800" dirty="0" err="1"/>
              <a:t>adică</a:t>
            </a:r>
            <a:r>
              <a:rPr lang="en-GB" sz="1800" dirty="0"/>
              <a:t> </a:t>
            </a:r>
            <a:r>
              <a:rPr lang="en-GB" sz="1800" dirty="0" err="1"/>
              <a:t>piciorul</a:t>
            </a:r>
            <a:r>
              <a:rPr lang="en-GB" sz="1800" dirty="0"/>
              <a:t> nu </a:t>
            </a:r>
            <a:r>
              <a:rPr lang="en-GB" sz="1800" dirty="0" err="1"/>
              <a:t>corespunde</a:t>
            </a:r>
            <a:r>
              <a:rPr lang="en-GB" sz="1800" dirty="0"/>
              <a:t> anatomic cu </a:t>
            </a:r>
            <a:r>
              <a:rPr lang="en-GB" sz="1800" dirty="0" err="1"/>
              <a:t>structura</a:t>
            </a:r>
            <a:r>
              <a:rPr lang="en-GB" sz="1800" dirty="0"/>
              <a:t> </a:t>
            </a:r>
            <a:r>
              <a:rPr lang="en-GB" sz="1800" dirty="0" err="1"/>
              <a:t>corpului</a:t>
            </a:r>
            <a:r>
              <a:rPr lang="en-GB" sz="18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37131-B608-A227-E865-3B53633F5BF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112FC-F9E8-8E1F-7E7F-806A0C9C40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6" name="Google Shape;132;g403e609762d294f6_0">
            <a:extLst>
              <a:ext uri="{FF2B5EF4-FFF2-40B4-BE49-F238E27FC236}">
                <a16:creationId xmlns:a16="http://schemas.microsoft.com/office/drawing/2014/main" id="{3B92A82E-A34F-364B-63AF-F4C41667BB6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98906" y="1634411"/>
            <a:ext cx="3073869" cy="2857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25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000" dirty="0" err="1"/>
              <a:t>Cenușăreasa</a:t>
            </a:r>
            <a:r>
              <a:rPr lang="en-GB" sz="2000" dirty="0"/>
              <a:t>, Barbie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ro-RO" sz="2000" dirty="0"/>
              <a:t>alte </a:t>
            </a:r>
            <a:r>
              <a:rPr lang="en-GB" sz="2000" dirty="0" err="1"/>
              <a:t>personaje</a:t>
            </a:r>
            <a:r>
              <a:rPr lang="en-GB" sz="2000" dirty="0"/>
              <a:t> </a:t>
            </a:r>
            <a:r>
              <a:rPr lang="en-GB" sz="2000" dirty="0" err="1"/>
              <a:t>similare</a:t>
            </a:r>
            <a:r>
              <a:rPr lang="en-GB" sz="2000" dirty="0"/>
              <a:t> se </a:t>
            </a:r>
            <a:r>
              <a:rPr lang="en-GB" sz="2000" dirty="0" err="1"/>
              <a:t>află</a:t>
            </a:r>
            <a:r>
              <a:rPr lang="en-GB" sz="2000" dirty="0"/>
              <a:t> </a:t>
            </a:r>
            <a:r>
              <a:rPr lang="en-GB" sz="2000" dirty="0" err="1"/>
              <a:t>foarte</a:t>
            </a:r>
            <a:r>
              <a:rPr lang="en-GB" sz="2000" dirty="0"/>
              <a:t> </a:t>
            </a:r>
            <a:r>
              <a:rPr lang="en-GB" sz="2000" dirty="0" err="1"/>
              <a:t>adânc</a:t>
            </a:r>
            <a:r>
              <a:rPr lang="en-GB" sz="2000" dirty="0"/>
              <a:t> </a:t>
            </a:r>
            <a:r>
              <a:rPr lang="ro-RO" sz="2000" dirty="0"/>
              <a:t>fixate </a:t>
            </a:r>
            <a:r>
              <a:rPr lang="en-GB" sz="2000" dirty="0" err="1"/>
              <a:t>în</a:t>
            </a:r>
            <a:r>
              <a:rPr lang="en-GB" sz="2000" dirty="0"/>
              <a:t> </a:t>
            </a:r>
            <a:r>
              <a:rPr lang="en-GB" sz="2000" dirty="0" err="1"/>
              <a:t>subconștientul</a:t>
            </a:r>
            <a:r>
              <a:rPr lang="en-GB" sz="2000" dirty="0"/>
              <a:t> </a:t>
            </a:r>
            <a:r>
              <a:rPr lang="en-GB" sz="2000" dirty="0" err="1"/>
              <a:t>copilului</a:t>
            </a:r>
            <a:r>
              <a:rPr lang="en-GB" sz="2000" dirty="0"/>
              <a:t> </a:t>
            </a:r>
            <a:r>
              <a:rPr lang="en-GB" sz="2000" dirty="0" err="1"/>
              <a:t>și</a:t>
            </a:r>
            <a:r>
              <a:rPr lang="ro-RO" sz="2000" dirty="0"/>
              <a:t>,</a:t>
            </a:r>
            <a:r>
              <a:rPr lang="en-GB" sz="2000" dirty="0"/>
              <a:t> </a:t>
            </a:r>
            <a:r>
              <a:rPr lang="en-GB" sz="2000" dirty="0" err="1"/>
              <a:t>mai</a:t>
            </a:r>
            <a:r>
              <a:rPr lang="en-GB" sz="2000" dirty="0"/>
              <a:t> </a:t>
            </a:r>
            <a:r>
              <a:rPr lang="en-GB" sz="2000" dirty="0" err="1"/>
              <a:t>târziu</a:t>
            </a:r>
            <a:r>
              <a:rPr lang="ro-RO" sz="2000" dirty="0"/>
              <a:t>,</a:t>
            </a:r>
            <a:r>
              <a:rPr lang="en-GB" sz="2000" dirty="0"/>
              <a:t> </a:t>
            </a:r>
            <a:r>
              <a:rPr lang="en-GB" sz="2000" dirty="0" err="1"/>
              <a:t>rămân</a:t>
            </a:r>
            <a:r>
              <a:rPr lang="en-GB" sz="2000" dirty="0"/>
              <a:t> </a:t>
            </a:r>
            <a:r>
              <a:rPr lang="en-GB" sz="2000" dirty="0" err="1"/>
              <a:t>în</a:t>
            </a:r>
            <a:r>
              <a:rPr lang="en-GB" sz="2000" dirty="0"/>
              <a:t> </a:t>
            </a:r>
            <a:r>
              <a:rPr lang="en-GB" sz="2000" dirty="0" err="1"/>
              <a:t>subconștientul</a:t>
            </a:r>
            <a:r>
              <a:rPr lang="en-GB" sz="2000" dirty="0"/>
              <a:t> </a:t>
            </a:r>
            <a:r>
              <a:rPr lang="en-GB" sz="2000" dirty="0" err="1"/>
              <a:t>persoane</a:t>
            </a:r>
            <a:r>
              <a:rPr lang="ro-RO" sz="2000" dirty="0"/>
              <a:t>i</a:t>
            </a:r>
            <a:r>
              <a:rPr lang="en-GB" sz="2000" dirty="0"/>
              <a:t> mature.</a:t>
            </a:r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000" dirty="0" err="1"/>
              <a:t>Cât</a:t>
            </a:r>
            <a:r>
              <a:rPr lang="en-GB" sz="2000" dirty="0"/>
              <a:t> de </a:t>
            </a:r>
            <a:r>
              <a:rPr lang="en-GB" sz="2000" dirty="0" err="1"/>
              <a:t>greu</a:t>
            </a:r>
            <a:r>
              <a:rPr lang="en-GB" sz="2000" dirty="0"/>
              <a:t> </a:t>
            </a:r>
            <a:r>
              <a:rPr lang="en-GB" sz="2000" dirty="0" err="1"/>
              <a:t>este</a:t>
            </a:r>
            <a:r>
              <a:rPr lang="en-GB" sz="2000" dirty="0"/>
              <a:t> </a:t>
            </a:r>
            <a:r>
              <a:rPr lang="en-GB" sz="2000" dirty="0" err="1"/>
              <a:t>să</a:t>
            </a:r>
            <a:r>
              <a:rPr lang="en-GB" sz="2000" dirty="0"/>
              <a:t> </a:t>
            </a:r>
            <a:r>
              <a:rPr lang="ro-RO" sz="2000" dirty="0"/>
              <a:t>scapi de</a:t>
            </a:r>
            <a:r>
              <a:rPr lang="en-GB" sz="2000" dirty="0"/>
              <a:t> ace</a:t>
            </a:r>
            <a:r>
              <a:rPr lang="ro-RO" sz="2000" dirty="0"/>
              <a:t>st</a:t>
            </a:r>
            <a:r>
              <a:rPr lang="en-GB" sz="2000" dirty="0"/>
              <a:t> model de </a:t>
            </a:r>
            <a:r>
              <a:rPr lang="ro-RO" sz="2000" dirty="0"/>
              <a:t>frumusețe perfectă</a:t>
            </a:r>
            <a:r>
              <a:rPr lang="en-GB" sz="2000" dirty="0"/>
              <a:t>?</a:t>
            </a:r>
            <a:endParaRPr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697</Words>
  <Application>Microsoft Office PowerPoint</Application>
  <PresentationFormat>On-screen Show (16:9)</PresentationFormat>
  <Paragraphs>47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Barlow SemiBold</vt:lpstr>
      <vt:lpstr>Arial</vt:lpstr>
      <vt:lpstr>Calibri</vt:lpstr>
      <vt:lpstr>Barlow Light</vt:lpstr>
      <vt:lpstr>Caius template</vt:lpstr>
      <vt:lpstr> Imagistica picioarelor și provocările acesteia Autor: Gabriele Guogyte</vt:lpstr>
      <vt:lpstr>Proiectul numărul: 2021-1-RO01- KA220-HED-38B739A3</vt:lpstr>
      <vt:lpstr>Picioarele lotus</vt:lpstr>
      <vt:lpstr>Cenușăreasa</vt:lpstr>
      <vt:lpstr>PowerPoint Presentation</vt:lpstr>
      <vt:lpstr>Barbie</vt:lpstr>
      <vt:lpstr>PowerPoint Presentation</vt:lpstr>
      <vt:lpstr>PowerPoint Presentation</vt:lpstr>
      <vt:lpstr>PowerPoint Presentation</vt:lpstr>
      <vt:lpstr>Bigfoot</vt:lpstr>
      <vt:lpstr>Efectele industriei frumuseții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lastModifiedBy>Anisoara Pop</cp:lastModifiedBy>
  <cp:revision>95</cp:revision>
  <dcterms:modified xsi:type="dcterms:W3CDTF">2023-06-08T07:31:49Z</dcterms:modified>
</cp:coreProperties>
</file>