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88163" cy="10020300"/>
  <p:embeddedFontLst>
    <p:embeddedFont>
      <p:font typeface="Barlow Light" panose="00000400000000000000" pitchFamily="2" charset="0"/>
      <p:regular r:id="rId14"/>
      <p:bold r:id="rId15"/>
      <p:italic r:id="rId16"/>
      <p:boldItalic r:id="rId17"/>
    </p:embeddedFont>
    <p:embeddedFont>
      <p:font typeface="Barlow SemiBold" panose="00000700000000000000" pitchFamily="2"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CjjI9FJ8qzKFrw5MK6wcHe4IN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17" y="4759643"/>
            <a:ext cx="5510530" cy="4509135"/>
          </a:xfrm>
          <a:prstGeom prst="rect">
            <a:avLst/>
          </a:prstGeom>
          <a:noFill/>
          <a:ln>
            <a:noFill/>
          </a:ln>
        </p:spPr>
        <p:txBody>
          <a:bodyPr spcFirstLastPara="1" wrap="square" lIns="96600" tIns="96600" rIns="96600" bIns="96600"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8817" y="4759643"/>
            <a:ext cx="5510530" cy="4509135"/>
          </a:xfrm>
          <a:prstGeom prst="rect">
            <a:avLst/>
          </a:prstGeom>
          <a:noFill/>
          <a:ln>
            <a:noFill/>
          </a:ln>
        </p:spPr>
        <p:txBody>
          <a:bodyPr spcFirstLastPara="1" wrap="square" lIns="96600" tIns="96600" rIns="96600" bIns="96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8817" y="4759643"/>
            <a:ext cx="5510530" cy="4509135"/>
          </a:xfrm>
          <a:prstGeom prst="rect">
            <a:avLst/>
          </a:prstGeom>
        </p:spPr>
        <p:txBody>
          <a:bodyPr spcFirstLastPara="1" wrap="square" lIns="96600" tIns="96600" rIns="96600" bIns="96600"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8817" y="4759643"/>
            <a:ext cx="5510530" cy="4509135"/>
          </a:xfrm>
          <a:prstGeom prst="rect">
            <a:avLst/>
          </a:prstGeom>
        </p:spPr>
        <p:txBody>
          <a:bodyPr spcFirstLastPara="1" wrap="square" lIns="96600" tIns="96600" rIns="96600" bIns="96600"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2: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2:notes"/>
          <p:cNvSpPr txBox="1">
            <a:spLocks noGrp="1"/>
          </p:cNvSpPr>
          <p:nvPr>
            <p:ph type="body" idx="1"/>
          </p:nvPr>
        </p:nvSpPr>
        <p:spPr>
          <a:xfrm>
            <a:off x="688817" y="4759643"/>
            <a:ext cx="5510530" cy="4509135"/>
          </a:xfrm>
          <a:prstGeom prst="rect">
            <a:avLst/>
          </a:prstGeom>
          <a:noFill/>
          <a:ln>
            <a:noFill/>
          </a:ln>
        </p:spPr>
        <p:txBody>
          <a:bodyPr spcFirstLastPara="1" wrap="square" lIns="96600" tIns="96600" rIns="96600" bIns="96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txBox="1">
            <a:spLocks noGrp="1"/>
          </p:cNvSpPr>
          <p:nvPr>
            <p:ph type="body" idx="1"/>
          </p:nvPr>
        </p:nvSpPr>
        <p:spPr>
          <a:xfrm>
            <a:off x="688817" y="4759643"/>
            <a:ext cx="5510530" cy="4509135"/>
          </a:xfrm>
          <a:prstGeom prst="rect">
            <a:avLst/>
          </a:prstGeom>
        </p:spPr>
        <p:txBody>
          <a:bodyPr spcFirstLastPara="1" wrap="square" lIns="96600" tIns="96600" rIns="96600" bIns="96600" anchor="t" anchorCtr="0">
            <a:noAutofit/>
          </a:bodyPr>
          <a:lstStyle/>
          <a:p>
            <a:pPr marL="0" lvl="0" indent="0" algn="l" rtl="0">
              <a:spcBef>
                <a:spcPts val="0"/>
              </a:spcBef>
              <a:spcAft>
                <a:spcPts val="0"/>
              </a:spcAft>
              <a:buNone/>
            </a:pPr>
            <a:endParaRPr/>
          </a:p>
        </p:txBody>
      </p:sp>
      <p:sp>
        <p:nvSpPr>
          <p:cNvPr id="75" name="Google Shape;75;p3: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txBox="1">
            <a:spLocks noGrp="1"/>
          </p:cNvSpPr>
          <p:nvPr>
            <p:ph type="body" idx="1"/>
          </p:nvPr>
        </p:nvSpPr>
        <p:spPr>
          <a:xfrm>
            <a:off x="688817" y="4759643"/>
            <a:ext cx="5510530" cy="4509135"/>
          </a:xfrm>
          <a:prstGeom prst="rect">
            <a:avLst/>
          </a:prstGeom>
        </p:spPr>
        <p:txBody>
          <a:bodyPr spcFirstLastPara="1" wrap="square" lIns="96600" tIns="96600" rIns="96600" bIns="96600" anchor="t" anchorCtr="0">
            <a:noAutofit/>
          </a:bodyPr>
          <a:lstStyle/>
          <a:p>
            <a:pPr marL="0" lvl="0" indent="0" algn="l" rtl="0">
              <a:spcBef>
                <a:spcPts val="0"/>
              </a:spcBef>
              <a:spcAft>
                <a:spcPts val="0"/>
              </a:spcAft>
              <a:buNone/>
            </a:pPr>
            <a:endParaRPr/>
          </a:p>
        </p:txBody>
      </p:sp>
      <p:sp>
        <p:nvSpPr>
          <p:cNvPr id="84" name="Google Shape;84;p4: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8817" y="4759643"/>
            <a:ext cx="5510530" cy="4509135"/>
          </a:xfrm>
          <a:prstGeom prst="rect">
            <a:avLst/>
          </a:prstGeom>
        </p:spPr>
        <p:txBody>
          <a:bodyPr spcFirstLastPara="1" wrap="square" lIns="96600" tIns="96600" rIns="96600" bIns="96600" anchor="t" anchorCtr="0">
            <a:noAutofit/>
          </a:bodyPr>
          <a:lstStyle/>
          <a:p>
            <a:pPr marL="0" lvl="0" indent="0" algn="l" rtl="0">
              <a:spcBef>
                <a:spcPts val="0"/>
              </a:spcBef>
              <a:spcAft>
                <a:spcPts val="0"/>
              </a:spcAft>
              <a:buNone/>
            </a:pPr>
            <a:endParaRPr/>
          </a:p>
        </p:txBody>
      </p:sp>
      <p:sp>
        <p:nvSpPr>
          <p:cNvPr id="93" name="Google Shape;93;p5: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txBox="1">
            <a:spLocks noGrp="1"/>
          </p:cNvSpPr>
          <p:nvPr>
            <p:ph type="body" idx="1"/>
          </p:nvPr>
        </p:nvSpPr>
        <p:spPr>
          <a:xfrm>
            <a:off x="688817" y="4759643"/>
            <a:ext cx="5510530" cy="4509135"/>
          </a:xfrm>
          <a:prstGeom prst="rect">
            <a:avLst/>
          </a:prstGeom>
        </p:spPr>
        <p:txBody>
          <a:bodyPr spcFirstLastPara="1" wrap="square" lIns="96600" tIns="96600" rIns="96600" bIns="96600" anchor="t" anchorCtr="0">
            <a:noAutofit/>
          </a:bodyPr>
          <a:lstStyle/>
          <a:p>
            <a:pPr marL="0" lvl="0" indent="0" algn="l" rtl="0">
              <a:spcBef>
                <a:spcPts val="0"/>
              </a:spcBef>
              <a:spcAft>
                <a:spcPts val="0"/>
              </a:spcAft>
              <a:buNone/>
            </a:pPr>
            <a:endParaRPr/>
          </a:p>
        </p:txBody>
      </p:sp>
      <p:sp>
        <p:nvSpPr>
          <p:cNvPr id="102" name="Google Shape;102;p6: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7:notes"/>
          <p:cNvSpPr txBox="1">
            <a:spLocks noGrp="1"/>
          </p:cNvSpPr>
          <p:nvPr>
            <p:ph type="body" idx="1"/>
          </p:nvPr>
        </p:nvSpPr>
        <p:spPr>
          <a:xfrm>
            <a:off x="688817" y="4759643"/>
            <a:ext cx="5510530" cy="4509135"/>
          </a:xfrm>
          <a:prstGeom prst="rect">
            <a:avLst/>
          </a:prstGeom>
        </p:spPr>
        <p:txBody>
          <a:bodyPr spcFirstLastPara="1" wrap="square" lIns="96600" tIns="96600" rIns="96600" bIns="96600" anchor="t" anchorCtr="0">
            <a:noAutofit/>
          </a:bodyPr>
          <a:lstStyle/>
          <a:p>
            <a:pPr marL="0" lvl="0" indent="0" algn="l" rtl="0">
              <a:spcBef>
                <a:spcPts val="0"/>
              </a:spcBef>
              <a:spcAft>
                <a:spcPts val="0"/>
              </a:spcAft>
              <a:buNone/>
            </a:pPr>
            <a:endParaRPr/>
          </a:p>
        </p:txBody>
      </p:sp>
      <p:sp>
        <p:nvSpPr>
          <p:cNvPr id="111" name="Google Shape;111;p7: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688817" y="4759643"/>
            <a:ext cx="5510530" cy="4509135"/>
          </a:xfrm>
          <a:prstGeom prst="rect">
            <a:avLst/>
          </a:prstGeom>
        </p:spPr>
        <p:txBody>
          <a:bodyPr spcFirstLastPara="1" wrap="square" lIns="96600" tIns="96600" rIns="96600" bIns="96600" anchor="t" anchorCtr="0">
            <a:noAutofit/>
          </a:bodyPr>
          <a:lstStyle/>
          <a:p>
            <a:pPr marL="0" lvl="0" indent="0" algn="l" rtl="0">
              <a:spcBef>
                <a:spcPts val="0"/>
              </a:spcBef>
              <a:spcAft>
                <a:spcPts val="0"/>
              </a:spcAft>
              <a:buNone/>
            </a:pPr>
            <a:endParaRPr/>
          </a:p>
        </p:txBody>
      </p:sp>
      <p:sp>
        <p:nvSpPr>
          <p:cNvPr id="120" name="Google Shape;120;p8: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104775" y="750888"/>
            <a:ext cx="6678613" cy="37576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688817" y="4759643"/>
            <a:ext cx="5510530" cy="4509135"/>
          </a:xfrm>
          <a:prstGeom prst="rect">
            <a:avLst/>
          </a:prstGeom>
          <a:noFill/>
          <a:ln>
            <a:noFill/>
          </a:ln>
        </p:spPr>
        <p:txBody>
          <a:bodyPr spcFirstLastPara="1" wrap="square" lIns="96600" tIns="96600" rIns="96600" bIns="96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p:nvPr/>
        </p:nvSpPr>
        <p:spPr>
          <a:xfrm>
            <a:off x="0" y="0"/>
            <a:ext cx="9144000" cy="5143500"/>
          </a:xfrm>
          <a:prstGeom prst="rect">
            <a:avLst/>
          </a:prstGeom>
          <a:gradFill>
            <a:gsLst>
              <a:gs pos="0">
                <a:srgbClr val="FFFFFF">
                  <a:alpha val="46274"/>
                </a:srgbClr>
              </a:gs>
              <a:gs pos="50000">
                <a:srgbClr val="FFFFFF">
                  <a:alpha val="46274"/>
                </a:srgbClr>
              </a:gs>
              <a:gs pos="100000">
                <a:srgbClr val="FFFFFF">
                  <a:alpha val="46274"/>
                </a:srgbClr>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 name="Google Shape;11;p13"/>
          <p:cNvGrpSpPr/>
          <p:nvPr/>
        </p:nvGrpSpPr>
        <p:grpSpPr>
          <a:xfrm rot="10800000" flipH="1">
            <a:off x="341403" y="3124854"/>
            <a:ext cx="8801750" cy="2018724"/>
            <a:chOff x="-4395163" y="751996"/>
            <a:chExt cx="13539072" cy="3105253"/>
          </a:xfrm>
        </p:grpSpPr>
        <p:sp>
          <p:nvSpPr>
            <p:cNvPr id="12" name="Google Shape;12;p13"/>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13"/>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3"/>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3"/>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0980"/>
              </a:srgbClr>
            </a:solidFill>
            <a:ln>
              <a:noFill/>
            </a:ln>
          </p:spPr>
        </p:sp>
        <p:sp>
          <p:nvSpPr>
            <p:cNvPr id="16" name="Google Shape;16;p13"/>
            <p:cNvSpPr/>
            <p:nvPr/>
          </p:nvSpPr>
          <p:spPr>
            <a:xfrm>
              <a:off x="6572284" y="752119"/>
              <a:ext cx="2571600" cy="2115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3"/>
            <p:cNvSpPr/>
            <p:nvPr/>
          </p:nvSpPr>
          <p:spPr>
            <a:xfrm>
              <a:off x="-4395163" y="1285742"/>
              <a:ext cx="10228800" cy="211800"/>
            </a:xfrm>
            <a:prstGeom prst="rect">
              <a:avLst/>
            </a:pr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Google Shape;18;p13"/>
          <p:cNvSpPr txBox="1">
            <a:spLocks noGrp="1"/>
          </p:cNvSpPr>
          <p:nvPr>
            <p:ph type="ctrTitle"/>
          </p:nvPr>
        </p:nvSpPr>
        <p:spPr>
          <a:xfrm>
            <a:off x="614975" y="3124850"/>
            <a:ext cx="6058800" cy="15321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800"/>
              <a:buNone/>
              <a:defRPr sz="4800"/>
            </a:lvl1pPr>
            <a:lvl2pPr lvl="1" algn="l">
              <a:lnSpc>
                <a:spcPct val="90000"/>
              </a:lnSpc>
              <a:spcBef>
                <a:spcPts val="0"/>
              </a:spcBef>
              <a:spcAft>
                <a:spcPts val="0"/>
              </a:spcAft>
              <a:buSzPts val="4800"/>
              <a:buNone/>
              <a:defRPr sz="4800"/>
            </a:lvl2pPr>
            <a:lvl3pPr lvl="2" algn="l">
              <a:lnSpc>
                <a:spcPct val="90000"/>
              </a:lnSpc>
              <a:spcBef>
                <a:spcPts val="0"/>
              </a:spcBef>
              <a:spcAft>
                <a:spcPts val="0"/>
              </a:spcAft>
              <a:buSzPts val="4800"/>
              <a:buNone/>
              <a:defRPr sz="4800"/>
            </a:lvl3pPr>
            <a:lvl4pPr lvl="3" algn="l">
              <a:lnSpc>
                <a:spcPct val="90000"/>
              </a:lnSpc>
              <a:spcBef>
                <a:spcPts val="0"/>
              </a:spcBef>
              <a:spcAft>
                <a:spcPts val="0"/>
              </a:spcAft>
              <a:buSzPts val="4800"/>
              <a:buNone/>
              <a:defRPr sz="4800"/>
            </a:lvl4pPr>
            <a:lvl5pPr lvl="4" algn="l">
              <a:lnSpc>
                <a:spcPct val="90000"/>
              </a:lnSpc>
              <a:spcBef>
                <a:spcPts val="0"/>
              </a:spcBef>
              <a:spcAft>
                <a:spcPts val="0"/>
              </a:spcAft>
              <a:buSzPts val="4800"/>
              <a:buNone/>
              <a:defRPr sz="4800"/>
            </a:lvl5pPr>
            <a:lvl6pPr lvl="5" algn="l">
              <a:lnSpc>
                <a:spcPct val="90000"/>
              </a:lnSpc>
              <a:spcBef>
                <a:spcPts val="0"/>
              </a:spcBef>
              <a:spcAft>
                <a:spcPts val="0"/>
              </a:spcAft>
              <a:buSzPts val="4800"/>
              <a:buNone/>
              <a:defRPr sz="4800"/>
            </a:lvl6pPr>
            <a:lvl7pPr lvl="6" algn="l">
              <a:lnSpc>
                <a:spcPct val="90000"/>
              </a:lnSpc>
              <a:spcBef>
                <a:spcPts val="0"/>
              </a:spcBef>
              <a:spcAft>
                <a:spcPts val="0"/>
              </a:spcAft>
              <a:buSzPts val="4800"/>
              <a:buNone/>
              <a:defRPr sz="4800"/>
            </a:lvl7pPr>
            <a:lvl8pPr lvl="7" algn="l">
              <a:lnSpc>
                <a:spcPct val="90000"/>
              </a:lnSpc>
              <a:spcBef>
                <a:spcPts val="0"/>
              </a:spcBef>
              <a:spcAft>
                <a:spcPts val="0"/>
              </a:spcAft>
              <a:buSzPts val="4800"/>
              <a:buNone/>
              <a:defRPr sz="4800"/>
            </a:lvl8pPr>
            <a:lvl9pPr lvl="8" algn="l">
              <a:lnSpc>
                <a:spcPct val="90000"/>
              </a:lnSpc>
              <a:spcBef>
                <a:spcPts val="0"/>
              </a:spcBef>
              <a:spcAft>
                <a:spcPts val="0"/>
              </a:spcAft>
              <a:buSzPts val="4800"/>
              <a:buNone/>
              <a:defRPr sz="4800"/>
            </a:lvl9pPr>
          </a:lstStyle>
          <a:p>
            <a:endParaRPr/>
          </a:p>
        </p:txBody>
      </p:sp>
      <p:pic>
        <p:nvPicPr>
          <p:cNvPr id="19" name="Google Shape;19;p13"/>
          <p:cNvPicPr preferRelativeResize="0"/>
          <p:nvPr/>
        </p:nvPicPr>
        <p:blipFill rotWithShape="1">
          <a:blip r:embed="rId3">
            <a:alphaModFix/>
          </a:blip>
          <a:srcRect/>
          <a:stretch/>
        </p:blipFill>
        <p:spPr>
          <a:xfrm>
            <a:off x="7740352" y="3932866"/>
            <a:ext cx="1164637" cy="6551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
        <p:cNvGrpSpPr/>
        <p:nvPr/>
      </p:nvGrpSpPr>
      <p:grpSpPr>
        <a:xfrm>
          <a:off x="0" y="0"/>
          <a:ext cx="0" cy="0"/>
          <a:chOff x="0" y="0"/>
          <a:chExt cx="0" cy="0"/>
        </a:xfrm>
      </p:grpSpPr>
      <p:grpSp>
        <p:nvGrpSpPr>
          <p:cNvPr id="21" name="Google Shape;21;p14"/>
          <p:cNvGrpSpPr/>
          <p:nvPr/>
        </p:nvGrpSpPr>
        <p:grpSpPr>
          <a:xfrm>
            <a:off x="0" y="4762400"/>
            <a:ext cx="603997" cy="381100"/>
            <a:chOff x="0" y="4762400"/>
            <a:chExt cx="603997" cy="381100"/>
          </a:xfrm>
        </p:grpSpPr>
        <p:sp>
          <p:nvSpPr>
            <p:cNvPr id="22" name="Google Shape;22;p14"/>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4"/>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 name="Google Shape;24;p14"/>
          <p:cNvGrpSpPr/>
          <p:nvPr/>
        </p:nvGrpSpPr>
        <p:grpSpPr>
          <a:xfrm>
            <a:off x="381000" y="0"/>
            <a:ext cx="8763111" cy="1310918"/>
            <a:chOff x="381000" y="0"/>
            <a:chExt cx="8763111" cy="1310918"/>
          </a:xfrm>
        </p:grpSpPr>
        <p:grpSp>
          <p:nvGrpSpPr>
            <p:cNvPr id="25" name="Google Shape;25;p14"/>
            <p:cNvGrpSpPr/>
            <p:nvPr/>
          </p:nvGrpSpPr>
          <p:grpSpPr>
            <a:xfrm>
              <a:off x="381000" y="0"/>
              <a:ext cx="8763111" cy="1310300"/>
              <a:chOff x="381000" y="0"/>
              <a:chExt cx="8763111" cy="1310300"/>
            </a:xfrm>
          </p:grpSpPr>
          <p:sp>
            <p:nvSpPr>
              <p:cNvPr id="26" name="Google Shape;26;p14"/>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27" name="Google Shape;27;p14"/>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4"/>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9" name="Google Shape;29;p14"/>
            <p:cNvGrpSpPr/>
            <p:nvPr/>
          </p:nvGrpSpPr>
          <p:grpSpPr>
            <a:xfrm>
              <a:off x="381000" y="967217"/>
              <a:ext cx="8763100" cy="343701"/>
              <a:chOff x="381000" y="862358"/>
              <a:chExt cx="8763100" cy="576872"/>
            </a:xfrm>
          </p:grpSpPr>
          <p:sp>
            <p:nvSpPr>
              <p:cNvPr id="30" name="Google Shape;30;p14"/>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31" name="Google Shape;31;p14"/>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4"/>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3" name="Google Shape;33;p14"/>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4" name="Google Shape;34;p14"/>
          <p:cNvSpPr txBox="1">
            <a:spLocks noGrp="1"/>
          </p:cNvSpPr>
          <p:nvPr>
            <p:ph type="body" idx="1"/>
          </p:nvPr>
        </p:nvSpPr>
        <p:spPr>
          <a:xfrm>
            <a:off x="604000" y="1705175"/>
            <a:ext cx="3185400" cy="27156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5" name="Google Shape;35;p14"/>
          <p:cNvSpPr txBox="1">
            <a:spLocks noGrp="1"/>
          </p:cNvSpPr>
          <p:nvPr>
            <p:ph type="body" idx="2"/>
          </p:nvPr>
        </p:nvSpPr>
        <p:spPr>
          <a:xfrm>
            <a:off x="4187378" y="1705175"/>
            <a:ext cx="3185400" cy="2715600"/>
          </a:xfrm>
          <a:prstGeom prst="rect">
            <a:avLst/>
          </a:prstGeom>
          <a:noFill/>
          <a:ln>
            <a:noFill/>
          </a:ln>
        </p:spPr>
        <p:txBody>
          <a:bodyPr spcFirstLastPara="1" wrap="square" lIns="0" tIns="0" rIns="0" bIns="0" anchor="t" anchorCtr="0">
            <a:noAutofit/>
          </a:bodyPr>
          <a:lstStyle>
            <a:lvl1pPr marL="457200" lvl="0" indent="-368300" algn="l">
              <a:lnSpc>
                <a:spcPct val="100000"/>
              </a:lnSpc>
              <a:spcBef>
                <a:spcPts val="60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368300" algn="l">
              <a:lnSpc>
                <a:spcPct val="100000"/>
              </a:lnSpc>
              <a:spcBef>
                <a:spcPts val="0"/>
              </a:spcBef>
              <a:spcAft>
                <a:spcPts val="0"/>
              </a:spcAft>
              <a:buSzPts val="2200"/>
              <a:buChar char="■"/>
              <a:defRPr sz="2200"/>
            </a:lvl3pPr>
            <a:lvl4pPr marL="1828800" lvl="3" indent="-368300" algn="l">
              <a:lnSpc>
                <a:spcPct val="100000"/>
              </a:lnSpc>
              <a:spcBef>
                <a:spcPts val="0"/>
              </a:spcBef>
              <a:spcAft>
                <a:spcPts val="0"/>
              </a:spcAft>
              <a:buSzPts val="2200"/>
              <a:buChar char="●"/>
              <a:defRPr sz="2200"/>
            </a:lvl4pPr>
            <a:lvl5pPr marL="2286000" lvl="4" indent="-368300" algn="l">
              <a:lnSpc>
                <a:spcPct val="100000"/>
              </a:lnSpc>
              <a:spcBef>
                <a:spcPts val="0"/>
              </a:spcBef>
              <a:spcAft>
                <a:spcPts val="0"/>
              </a:spcAft>
              <a:buSzPts val="2200"/>
              <a:buChar char="○"/>
              <a:defRPr sz="2200"/>
            </a:lvl5pPr>
            <a:lvl6pPr marL="2743200" lvl="5" indent="-368300" algn="l">
              <a:lnSpc>
                <a:spcPct val="100000"/>
              </a:lnSpc>
              <a:spcBef>
                <a:spcPts val="0"/>
              </a:spcBef>
              <a:spcAft>
                <a:spcPts val="0"/>
              </a:spcAft>
              <a:buSzPts val="2200"/>
              <a:buChar char="■"/>
              <a:defRPr sz="2200"/>
            </a:lvl6pPr>
            <a:lvl7pPr marL="3200400" lvl="6" indent="-368300" algn="l">
              <a:lnSpc>
                <a:spcPct val="100000"/>
              </a:lnSpc>
              <a:spcBef>
                <a:spcPts val="0"/>
              </a:spcBef>
              <a:spcAft>
                <a:spcPts val="0"/>
              </a:spcAft>
              <a:buSzPts val="2200"/>
              <a:buChar char="●"/>
              <a:defRPr sz="2200"/>
            </a:lvl7pPr>
            <a:lvl8pPr marL="3657600" lvl="7" indent="-368300" algn="l">
              <a:lnSpc>
                <a:spcPct val="100000"/>
              </a:lnSpc>
              <a:spcBef>
                <a:spcPts val="0"/>
              </a:spcBef>
              <a:spcAft>
                <a:spcPts val="0"/>
              </a:spcAft>
              <a:buSzPts val="2200"/>
              <a:buChar char="○"/>
              <a:defRPr sz="2200"/>
            </a:lvl8pPr>
            <a:lvl9pPr marL="4114800" lvl="8" indent="-368300" algn="l">
              <a:lnSpc>
                <a:spcPct val="100000"/>
              </a:lnSpc>
              <a:spcBef>
                <a:spcPts val="0"/>
              </a:spcBef>
              <a:spcAft>
                <a:spcPts val="0"/>
              </a:spcAft>
              <a:buSzPts val="2200"/>
              <a:buChar char="■"/>
              <a:defRPr sz="2200"/>
            </a:lvl9pPr>
          </a:lstStyle>
          <a:p>
            <a:endParaRPr/>
          </a:p>
        </p:txBody>
      </p:sp>
      <p:sp>
        <p:nvSpPr>
          <p:cNvPr id="36" name="Google Shape;36;p1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lt-LT"/>
              <a:t>‹#›</a:t>
            </a:fld>
            <a:endParaRPr/>
          </a:p>
        </p:txBody>
      </p:sp>
      <p:pic>
        <p:nvPicPr>
          <p:cNvPr id="37" name="Google Shape;37;p14"/>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8"/>
        <p:cNvGrpSpPr/>
        <p:nvPr/>
      </p:nvGrpSpPr>
      <p:grpSpPr>
        <a:xfrm>
          <a:off x="0" y="0"/>
          <a:ext cx="0" cy="0"/>
          <a:chOff x="0" y="0"/>
          <a:chExt cx="0" cy="0"/>
        </a:xfrm>
      </p:grpSpPr>
      <p:grpSp>
        <p:nvGrpSpPr>
          <p:cNvPr id="39" name="Google Shape;39;p15"/>
          <p:cNvGrpSpPr/>
          <p:nvPr/>
        </p:nvGrpSpPr>
        <p:grpSpPr>
          <a:xfrm>
            <a:off x="0" y="4762400"/>
            <a:ext cx="603997" cy="381100"/>
            <a:chOff x="0" y="4762400"/>
            <a:chExt cx="603997" cy="381100"/>
          </a:xfrm>
        </p:grpSpPr>
        <p:sp>
          <p:nvSpPr>
            <p:cNvPr id="40" name="Google Shape;40;p1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42;p15"/>
          <p:cNvGrpSpPr/>
          <p:nvPr/>
        </p:nvGrpSpPr>
        <p:grpSpPr>
          <a:xfrm>
            <a:off x="381000" y="0"/>
            <a:ext cx="8763111" cy="1310918"/>
            <a:chOff x="381000" y="0"/>
            <a:chExt cx="8763111" cy="1310918"/>
          </a:xfrm>
        </p:grpSpPr>
        <p:grpSp>
          <p:nvGrpSpPr>
            <p:cNvPr id="43" name="Google Shape;43;p15"/>
            <p:cNvGrpSpPr/>
            <p:nvPr/>
          </p:nvGrpSpPr>
          <p:grpSpPr>
            <a:xfrm>
              <a:off x="381000" y="0"/>
              <a:ext cx="8763111" cy="1310300"/>
              <a:chOff x="381000" y="0"/>
              <a:chExt cx="8763111" cy="1310300"/>
            </a:xfrm>
          </p:grpSpPr>
          <p:sp>
            <p:nvSpPr>
              <p:cNvPr id="44" name="Google Shape;44;p1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45" name="Google Shape;45;p1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 name="Google Shape;47;p15"/>
            <p:cNvGrpSpPr/>
            <p:nvPr/>
          </p:nvGrpSpPr>
          <p:grpSpPr>
            <a:xfrm>
              <a:off x="381000" y="967217"/>
              <a:ext cx="8763100" cy="343701"/>
              <a:chOff x="381000" y="862358"/>
              <a:chExt cx="8763100" cy="576872"/>
            </a:xfrm>
          </p:grpSpPr>
          <p:sp>
            <p:nvSpPr>
              <p:cNvPr id="48" name="Google Shape;48;p1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000"/>
                </a:srgbClr>
              </a:solidFill>
              <a:ln>
                <a:noFill/>
              </a:ln>
            </p:spPr>
          </p:sp>
          <p:sp>
            <p:nvSpPr>
              <p:cNvPr id="49" name="Google Shape;49;p15"/>
              <p:cNvSpPr/>
              <p:nvPr/>
            </p:nvSpPr>
            <p:spPr>
              <a:xfrm>
                <a:off x="8090200" y="862358"/>
                <a:ext cx="1053900" cy="1455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5"/>
              <p:cNvSpPr/>
              <p:nvPr/>
            </p:nvSpPr>
            <p:spPr>
              <a:xfrm>
                <a:off x="381000" y="1310303"/>
                <a:ext cx="6990900" cy="127800"/>
              </a:xfrm>
              <a:prstGeom prst="rect">
                <a:avLst/>
              </a:prstGeom>
              <a:solidFill>
                <a:srgbClr val="001F46">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1" name="Google Shape;51;p15"/>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52" name="Google Shape;52;p15"/>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53" name="Google Shape;53;p15"/>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lt-LT"/>
              <a:t>‹#›</a:t>
            </a:fld>
            <a:endParaRPr/>
          </a:p>
        </p:txBody>
      </p:sp>
      <p:pic>
        <p:nvPicPr>
          <p:cNvPr id="54" name="Google Shape;54;p15"/>
          <p:cNvPicPr preferRelativeResize="0"/>
          <p:nvPr/>
        </p:nvPicPr>
        <p:blipFill rotWithShape="1">
          <a:blip r:embed="rId2">
            <a:alphaModFix/>
          </a:blip>
          <a:srcRect/>
          <a:stretch/>
        </p:blipFill>
        <p:spPr>
          <a:xfrm>
            <a:off x="539552" y="4691655"/>
            <a:ext cx="796962" cy="4482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1pPr>
            <a:lvl2pPr marL="0" marR="0" lvl="1"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2pPr>
            <a:lvl3pPr marL="0" marR="0" lvl="2"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3pPr>
            <a:lvl4pPr marL="0" marR="0" lvl="3"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4pPr>
            <a:lvl5pPr marL="0" marR="0" lvl="4"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5pPr>
            <a:lvl6pPr marL="0" marR="0" lvl="5"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6pPr>
            <a:lvl7pPr marL="0" marR="0" lvl="6"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7pPr>
            <a:lvl8pPr marL="0" marR="0" lvl="7"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8pPr>
            <a:lvl9pPr marL="0" marR="0" lvl="8" indent="0" algn="ctr" rtl="0">
              <a:lnSpc>
                <a:spcPct val="100000"/>
              </a:lnSpc>
              <a:spcBef>
                <a:spcPts val="0"/>
              </a:spcBef>
              <a:spcAft>
                <a:spcPts val="0"/>
              </a:spcAft>
              <a:buClr>
                <a:srgbClr val="000000"/>
              </a:buClr>
              <a:buSzPts val="1100"/>
              <a:buFont typeface="Arial"/>
              <a:buNone/>
              <a:defRPr sz="1100" b="0" i="0" u="none" strike="noStrike" cap="none">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lt-LT"/>
              <a:t>‹#›</a:t>
            </a:fld>
            <a:endParaRPr/>
          </a:p>
        </p:txBody>
      </p:sp>
      <p:sp>
        <p:nvSpPr>
          <p:cNvPr id="7" name="Google Shape;7;p12"/>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1pPr>
            <a:lvl2pPr marR="0" lvl="1"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2pPr>
            <a:lvl3pPr marR="0" lvl="2"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3pPr>
            <a:lvl4pPr marR="0" lvl="3"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4pPr>
            <a:lvl5pPr marR="0" lvl="4"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5pPr>
            <a:lvl6pPr marR="0" lvl="5"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6pPr>
            <a:lvl7pPr marR="0" lvl="6"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7pPr>
            <a:lvl8pPr marR="0" lvl="7"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8pPr>
            <a:lvl9pPr marR="0" lvl="8" algn="l" rtl="0">
              <a:lnSpc>
                <a:spcPct val="90000"/>
              </a:lnSpc>
              <a:spcBef>
                <a:spcPts val="0"/>
              </a:spcBef>
              <a:spcAft>
                <a:spcPts val="0"/>
              </a:spcAft>
              <a:buClr>
                <a:schemeClr val="lt1"/>
              </a:buClr>
              <a:buSzPts val="3000"/>
              <a:buFont typeface="Barlow SemiBold"/>
              <a:buNone/>
              <a:defRPr sz="3000" b="0" i="0" u="none" strike="noStrike" cap="none">
                <a:solidFill>
                  <a:schemeClr val="lt1"/>
                </a:solidFill>
                <a:latin typeface="Barlow SemiBold"/>
                <a:ea typeface="Barlow SemiBold"/>
                <a:cs typeface="Barlow SemiBold"/>
                <a:sym typeface="Barlow SemiBold"/>
              </a:defRPr>
            </a:lvl9pPr>
          </a:lstStyle>
          <a:p>
            <a:endParaRPr/>
          </a:p>
        </p:txBody>
      </p:sp>
      <p:sp>
        <p:nvSpPr>
          <p:cNvPr id="8" name="Google Shape;8;p12"/>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marR="0" lvl="0" indent="-381000" algn="l" rtl="0">
              <a:lnSpc>
                <a:spcPct val="100000"/>
              </a:lnSpc>
              <a:spcBef>
                <a:spcPts val="600"/>
              </a:spcBef>
              <a:spcAft>
                <a:spcPts val="0"/>
              </a:spcAft>
              <a:buClr>
                <a:schemeClr val="accent1"/>
              </a:buClr>
              <a:buSzPts val="2400"/>
              <a:buFont typeface="Barlow Light"/>
              <a:buChar char="▸"/>
              <a:defRPr sz="2400" b="0" i="0" u="none" strike="noStrike" cap="none">
                <a:solidFill>
                  <a:schemeClr val="dk1"/>
                </a:solidFill>
                <a:latin typeface="Barlow Light"/>
                <a:ea typeface="Barlow Light"/>
                <a:cs typeface="Barlow Light"/>
                <a:sym typeface="Barlow Light"/>
              </a:defRPr>
            </a:lvl1pPr>
            <a:lvl2pPr marL="914400" marR="0" lvl="1"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2pPr>
            <a:lvl3pPr marL="1371600" marR="0" lvl="2"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3pPr>
            <a:lvl4pPr marL="1828800" marR="0" lvl="3"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4pPr>
            <a:lvl5pPr marL="2286000" marR="0" lvl="4"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5pPr>
            <a:lvl6pPr marL="2743200" marR="0" lvl="5"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6pPr>
            <a:lvl7pPr marL="3200400" marR="0" lvl="6"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7pPr>
            <a:lvl8pPr marL="3657600" marR="0" lvl="7"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8pPr>
            <a:lvl9pPr marL="4114800" marR="0" lvl="8" indent="-381000" algn="l" rtl="0">
              <a:lnSpc>
                <a:spcPct val="100000"/>
              </a:lnSpc>
              <a:spcBef>
                <a:spcPts val="0"/>
              </a:spcBef>
              <a:spcAft>
                <a:spcPts val="0"/>
              </a:spcAft>
              <a:buClr>
                <a:schemeClr val="dk2"/>
              </a:buClr>
              <a:buSzPts val="2400"/>
              <a:buFont typeface="Barlow Light"/>
              <a:buChar char="■"/>
              <a:defRPr sz="2400" b="0" i="0" u="none" strike="noStrike" cap="none">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467544" y="3055874"/>
            <a:ext cx="6552728" cy="15321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SzPts val="4800"/>
              <a:buNone/>
            </a:pPr>
            <a:br>
              <a:rPr lang="lt-LT" sz="2400" dirty="0">
                <a:solidFill>
                  <a:schemeClr val="accent1"/>
                </a:solidFill>
              </a:rPr>
            </a:br>
            <a:r>
              <a:rPr lang="pt-BR" sz="2800" dirty="0"/>
              <a:t>Pėdos </a:t>
            </a:r>
            <a:r>
              <a:rPr lang="lt-LT" sz="2800" dirty="0"/>
              <a:t>įvaizdis</a:t>
            </a:r>
            <a:r>
              <a:rPr lang="pt-BR" sz="2800" dirty="0"/>
              <a:t> ir jo iššūkiai</a:t>
            </a:r>
            <a:br>
              <a:rPr lang="lt-LT" sz="1800" dirty="0"/>
            </a:br>
            <a:r>
              <a:rPr lang="lt-LT" sz="1800" dirty="0"/>
              <a:t>Autorė: Gabrielė Guogytė</a:t>
            </a:r>
            <a:endParaRPr sz="1800" dirty="0"/>
          </a:p>
        </p:txBody>
      </p:sp>
      <p:sp>
        <p:nvSpPr>
          <p:cNvPr id="60" name="Google Shape;60;p1"/>
          <p:cNvSpPr/>
          <p:nvPr/>
        </p:nvSpPr>
        <p:spPr>
          <a:xfrm>
            <a:off x="683569" y="908015"/>
            <a:ext cx="764434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lt-LT" sz="6000" b="1" i="0" u="none" strike="noStrike" cap="none">
                <a:solidFill>
                  <a:schemeClr val="accent2"/>
                </a:solidFill>
                <a:latin typeface="Arial"/>
                <a:ea typeface="Arial"/>
                <a:cs typeface="Arial"/>
                <a:sym typeface="Arial"/>
              </a:rPr>
              <a:t>Connected 4 Health</a:t>
            </a:r>
            <a:endParaRPr sz="60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0"/>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lt-LT" dirty="0" err="1"/>
              <a:t>Didžiapėdis</a:t>
            </a:r>
            <a:endParaRPr dirty="0"/>
          </a:p>
        </p:txBody>
      </p:sp>
      <p:sp>
        <p:nvSpPr>
          <p:cNvPr id="142" name="Google Shape;142;p10"/>
          <p:cNvSpPr txBox="1">
            <a:spLocks noGrp="1"/>
          </p:cNvSpPr>
          <p:nvPr>
            <p:ph type="body" idx="1"/>
          </p:nvPr>
        </p:nvSpPr>
        <p:spPr>
          <a:xfrm>
            <a:off x="604000" y="1705175"/>
            <a:ext cx="3185400" cy="2715600"/>
          </a:xfrm>
          <a:prstGeom prst="rect">
            <a:avLst/>
          </a:prstGeom>
          <a:noFill/>
          <a:ln>
            <a:noFill/>
          </a:ln>
        </p:spPr>
        <p:txBody>
          <a:bodyPr spcFirstLastPara="1" wrap="square" lIns="0" tIns="0" rIns="0" bIns="0" anchor="t" anchorCtr="0">
            <a:noAutofit/>
          </a:bodyPr>
          <a:lstStyle/>
          <a:p>
            <a:pPr marL="457200" lvl="0" indent="-368300" algn="l" rtl="0">
              <a:lnSpc>
                <a:spcPct val="100000"/>
              </a:lnSpc>
              <a:spcBef>
                <a:spcPts val="600"/>
              </a:spcBef>
              <a:spcAft>
                <a:spcPts val="0"/>
              </a:spcAft>
              <a:buSzPts val="2200"/>
              <a:buChar char="▸"/>
            </a:pPr>
            <a:r>
              <a:rPr lang="lt-LT" sz="1200"/>
              <a:t>Mistinis sutvėrimas, kuris asocijuojasi su kažkuo laukiniu ir necivilizuotu. </a:t>
            </a:r>
            <a:endParaRPr/>
          </a:p>
          <a:p>
            <a:pPr marL="457200" lvl="0" indent="-368300" algn="l" rtl="0">
              <a:lnSpc>
                <a:spcPct val="100000"/>
              </a:lnSpc>
              <a:spcBef>
                <a:spcPts val="600"/>
              </a:spcBef>
              <a:spcAft>
                <a:spcPts val="0"/>
              </a:spcAft>
              <a:buSzPts val="2200"/>
              <a:buChar char="▸"/>
            </a:pPr>
            <a:r>
              <a:rPr lang="lt-LT" sz="1200"/>
              <a:t>Jis vadinamas Bigfoot (Didžiapėdis) – vaizduojamas su didele pėda.</a:t>
            </a:r>
            <a:endParaRPr sz="1200"/>
          </a:p>
          <a:p>
            <a:pPr marL="457200" lvl="0" indent="-368300" algn="l" rtl="0">
              <a:lnSpc>
                <a:spcPct val="100000"/>
              </a:lnSpc>
              <a:spcBef>
                <a:spcPts val="600"/>
              </a:spcBef>
              <a:spcAft>
                <a:spcPts val="0"/>
              </a:spcAft>
              <a:buSzPts val="2200"/>
              <a:buChar char="▸"/>
            </a:pPr>
            <a:r>
              <a:rPr lang="lt-LT" sz="1200"/>
              <a:t>Transliuojama žinia pasąmonei, kad didelė pėda yra įvaizdis kažko šlykštaus, necivilizuoto ir baisaus.</a:t>
            </a:r>
            <a:endParaRPr/>
          </a:p>
          <a:p>
            <a:pPr marL="457200" lvl="0" indent="-228600" algn="l" rtl="0">
              <a:lnSpc>
                <a:spcPct val="100000"/>
              </a:lnSpc>
              <a:spcBef>
                <a:spcPts val="600"/>
              </a:spcBef>
              <a:spcAft>
                <a:spcPts val="0"/>
              </a:spcAft>
              <a:buSzPts val="2200"/>
              <a:buNone/>
            </a:pPr>
            <a:endParaRPr sz="1200"/>
          </a:p>
          <a:p>
            <a:pPr marL="457200" lvl="0" indent="-228600" algn="l" rtl="0">
              <a:lnSpc>
                <a:spcPct val="100000"/>
              </a:lnSpc>
              <a:spcBef>
                <a:spcPts val="600"/>
              </a:spcBef>
              <a:spcAft>
                <a:spcPts val="0"/>
              </a:spcAft>
              <a:buSzPts val="2200"/>
              <a:buNone/>
            </a:pPr>
            <a:endParaRPr sz="1200"/>
          </a:p>
          <a:p>
            <a:pPr marL="457200" lvl="0" indent="-228600" algn="l" rtl="0">
              <a:lnSpc>
                <a:spcPct val="100000"/>
              </a:lnSpc>
              <a:spcBef>
                <a:spcPts val="600"/>
              </a:spcBef>
              <a:spcAft>
                <a:spcPts val="0"/>
              </a:spcAft>
              <a:buSzPts val="2200"/>
              <a:buNone/>
            </a:pPr>
            <a:endParaRPr sz="1200"/>
          </a:p>
          <a:p>
            <a:pPr marL="88900" lvl="0" indent="0" algn="l" rtl="0">
              <a:lnSpc>
                <a:spcPct val="100000"/>
              </a:lnSpc>
              <a:spcBef>
                <a:spcPts val="600"/>
              </a:spcBef>
              <a:spcAft>
                <a:spcPts val="0"/>
              </a:spcAft>
              <a:buSzPts val="2200"/>
              <a:buNone/>
            </a:pPr>
            <a:r>
              <a:rPr lang="lt-LT" sz="1200"/>
              <a:t>Image designed by Freepik</a:t>
            </a:r>
            <a:endParaRPr sz="1200"/>
          </a:p>
        </p:txBody>
      </p:sp>
      <p:sp>
        <p:nvSpPr>
          <p:cNvPr id="143" name="Google Shape;143;p10"/>
          <p:cNvSpPr txBox="1">
            <a:spLocks noGrp="1"/>
          </p:cNvSpPr>
          <p:nvPr>
            <p:ph type="body" idx="2"/>
          </p:nvPr>
        </p:nvSpPr>
        <p:spPr>
          <a:xfrm>
            <a:off x="4187378" y="1705175"/>
            <a:ext cx="3185400" cy="27156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SzPts val="2200"/>
              <a:buNone/>
            </a:pPr>
            <a:endParaRPr/>
          </a:p>
        </p:txBody>
      </p:sp>
      <p:sp>
        <p:nvSpPr>
          <p:cNvPr id="144" name="Google Shape;144;p10"/>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lt-LT"/>
              <a:t>10</a:t>
            </a:fld>
            <a:endParaRPr/>
          </a:p>
        </p:txBody>
      </p:sp>
      <p:pic>
        <p:nvPicPr>
          <p:cNvPr id="145" name="Google Shape;145;p10" descr="Designed by Freepik"/>
          <p:cNvPicPr preferRelativeResize="0"/>
          <p:nvPr/>
        </p:nvPicPr>
        <p:blipFill rotWithShape="1">
          <a:blip r:embed="rId3">
            <a:alphaModFix/>
          </a:blip>
          <a:srcRect/>
          <a:stretch/>
        </p:blipFill>
        <p:spPr>
          <a:xfrm>
            <a:off x="4187378" y="1705009"/>
            <a:ext cx="2715766" cy="271576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lt-LT" dirty="0"/>
              <a:t>Grožio industrijos poveikis</a:t>
            </a:r>
            <a:endParaRPr dirty="0"/>
          </a:p>
        </p:txBody>
      </p:sp>
      <p:sp>
        <p:nvSpPr>
          <p:cNvPr id="151" name="Google Shape;151;p1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600"/>
              </a:spcBef>
              <a:spcAft>
                <a:spcPts val="0"/>
              </a:spcAft>
              <a:buSzPts val="2400"/>
              <a:buChar char="▸"/>
            </a:pPr>
            <a:r>
              <a:rPr lang="lt-LT" sz="1600" dirty="0"/>
              <a:t>Grožio industrija yra viena iš valdymo formų, kuri formuoja mūsų pasaulio įvaizdį , įpročius, elgesį, kūno suvokimą ir grožio supratimą.</a:t>
            </a:r>
            <a:endParaRPr dirty="0"/>
          </a:p>
          <a:p>
            <a:pPr marL="457200" lvl="0" indent="-381000" algn="l" rtl="0">
              <a:lnSpc>
                <a:spcPct val="100000"/>
              </a:lnSpc>
              <a:spcBef>
                <a:spcPts val="600"/>
              </a:spcBef>
              <a:spcAft>
                <a:spcPts val="0"/>
              </a:spcAft>
              <a:buSzPts val="2400"/>
              <a:buChar char="▸"/>
            </a:pPr>
            <a:r>
              <a:rPr lang="lt-LT" sz="1600" dirty="0"/>
              <a:t>Ši </a:t>
            </a:r>
            <a:r>
              <a:rPr lang="lt-LT" sz="1600" dirty="0" err="1"/>
              <a:t>infomacija</a:t>
            </a:r>
            <a:r>
              <a:rPr lang="lt-LT" sz="1600" dirty="0"/>
              <a:t> mus pasiekia greitai, lengvai, tiesiogiai ir netiesiogiai. Informacijos šaltiniai pradedant nuo televizijos, interneto, žurnalų, iškabų, skrajučių ir aplinkinių elgesio.</a:t>
            </a:r>
            <a:endParaRPr dirty="0"/>
          </a:p>
          <a:p>
            <a:pPr marL="457200" lvl="0" indent="-381000" algn="l" rtl="0">
              <a:lnSpc>
                <a:spcPct val="100000"/>
              </a:lnSpc>
              <a:spcBef>
                <a:spcPts val="600"/>
              </a:spcBef>
              <a:spcAft>
                <a:spcPts val="0"/>
              </a:spcAft>
              <a:buSzPts val="2400"/>
              <a:buChar char="▸"/>
            </a:pPr>
            <a:r>
              <a:rPr lang="lt-LT" sz="1600" dirty="0"/>
              <a:t>Kaip ir kodėl lotoso pėdos išliko iki mūsų dienų ir ką jos simbolizuoja šiais laikais?</a:t>
            </a:r>
          </a:p>
          <a:p>
            <a:pPr marL="457200" lvl="0" indent="-381000" algn="l" rtl="0">
              <a:lnSpc>
                <a:spcPct val="100000"/>
              </a:lnSpc>
              <a:spcBef>
                <a:spcPts val="600"/>
              </a:spcBef>
              <a:spcAft>
                <a:spcPts val="0"/>
              </a:spcAft>
              <a:buSzPts val="2400"/>
              <a:buChar char="▸"/>
            </a:pPr>
            <a:r>
              <a:rPr lang="fi-FI" sz="1600" dirty="0" err="1"/>
              <a:t>Ar</a:t>
            </a:r>
            <a:r>
              <a:rPr lang="fi-FI" sz="1600" dirty="0"/>
              <a:t> </a:t>
            </a:r>
            <a:r>
              <a:rPr lang="fi-FI" sz="1600" dirty="0" err="1"/>
              <a:t>šiuolaikinė</a:t>
            </a:r>
            <a:r>
              <a:rPr lang="fi-FI" sz="1600" dirty="0"/>
              <a:t> </a:t>
            </a:r>
            <a:r>
              <a:rPr lang="fi-FI" sz="1600" dirty="0" err="1"/>
              <a:t>savimi</a:t>
            </a:r>
            <a:r>
              <a:rPr lang="fi-FI" sz="1600" dirty="0"/>
              <a:t> </a:t>
            </a:r>
            <a:r>
              <a:rPr lang="fi-FI" sz="1600" dirty="0" err="1"/>
              <a:t>pasitikinti</a:t>
            </a:r>
            <a:r>
              <a:rPr lang="fi-FI" sz="1600" dirty="0"/>
              <a:t> </a:t>
            </a:r>
            <a:r>
              <a:rPr lang="fi-FI" sz="1600" dirty="0" err="1"/>
              <a:t>moteris</a:t>
            </a:r>
            <a:r>
              <a:rPr lang="fi-FI" sz="1600" dirty="0"/>
              <a:t> </a:t>
            </a:r>
            <a:r>
              <a:rPr lang="lt-LT" sz="1600" dirty="0"/>
              <a:t>mažina pėdą</a:t>
            </a:r>
            <a:r>
              <a:rPr lang="fi-FI" sz="1600" dirty="0"/>
              <a:t>?</a:t>
            </a:r>
            <a:endParaRPr lang="lt-LT" sz="1600"/>
          </a:p>
          <a:p>
            <a:pPr marL="457200" lvl="0" indent="-381000" algn="l" rtl="0">
              <a:lnSpc>
                <a:spcPct val="100000"/>
              </a:lnSpc>
              <a:spcBef>
                <a:spcPts val="600"/>
              </a:spcBef>
              <a:spcAft>
                <a:spcPts val="0"/>
              </a:spcAft>
              <a:buSzPts val="2400"/>
              <a:buChar char="▸"/>
            </a:pPr>
            <a:r>
              <a:rPr lang="lt-LT" sz="1600"/>
              <a:t>Ar </a:t>
            </a:r>
            <a:r>
              <a:rPr lang="lt-LT" sz="1600" dirty="0"/>
              <a:t>ši tradicija atrado kelią pasaulyje į vyrų gyvenimą?</a:t>
            </a:r>
            <a:endParaRPr dirty="0"/>
          </a:p>
        </p:txBody>
      </p:sp>
      <p:sp>
        <p:nvSpPr>
          <p:cNvPr id="152" name="Google Shape;152;p1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lt-LT"/>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139700" lvl="0" indent="0" algn="l" rtl="0">
              <a:lnSpc>
                <a:spcPct val="90000"/>
              </a:lnSpc>
              <a:spcBef>
                <a:spcPts val="0"/>
              </a:spcBef>
              <a:spcAft>
                <a:spcPts val="0"/>
              </a:spcAft>
              <a:buSzPts val="3000"/>
              <a:buNone/>
            </a:pPr>
            <a:r>
              <a:rPr lang="lt-LT" sz="2000" dirty="0">
                <a:solidFill>
                  <a:schemeClr val="lt1"/>
                </a:solidFill>
                <a:latin typeface="Barlow SemiBold"/>
                <a:ea typeface="Barlow SemiBold"/>
                <a:cs typeface="Barlow SemiBold"/>
                <a:sym typeface="Barlow SemiBold"/>
              </a:rPr>
              <a:t>Projekto numeris: 2021-1-RO01- KA220-HED-38B739A3</a:t>
            </a:r>
            <a:endParaRPr dirty="0"/>
          </a:p>
        </p:txBody>
      </p:sp>
      <p:sp>
        <p:nvSpPr>
          <p:cNvPr id="66" name="Google Shape;66;p2"/>
          <p:cNvSpPr txBox="1">
            <a:spLocks noGrp="1"/>
          </p:cNvSpPr>
          <p:nvPr>
            <p:ph type="body" idx="2"/>
          </p:nvPr>
        </p:nvSpPr>
        <p:spPr>
          <a:xfrm>
            <a:off x="395536" y="3579862"/>
            <a:ext cx="7996145" cy="576000"/>
          </a:xfrm>
          <a:prstGeom prst="rect">
            <a:avLst/>
          </a:prstGeom>
          <a:noFill/>
          <a:ln>
            <a:noFill/>
          </a:ln>
        </p:spPr>
        <p:txBody>
          <a:bodyPr spcFirstLastPara="1" wrap="square" lIns="0" tIns="0" rIns="0" bIns="0" anchor="t" anchorCtr="0">
            <a:noAutofit/>
          </a:bodyPr>
          <a:lstStyle/>
          <a:p>
            <a:pPr marL="139700" lvl="0" indent="0" algn="ctr" rtl="0">
              <a:lnSpc>
                <a:spcPct val="100000"/>
              </a:lnSpc>
              <a:spcBef>
                <a:spcPts val="600"/>
              </a:spcBef>
              <a:spcAft>
                <a:spcPts val="0"/>
              </a:spcAft>
              <a:buSzPts val="2200"/>
              <a:buNone/>
            </a:pPr>
            <a:r>
              <a:rPr lang="lt-LT" sz="1400">
                <a:solidFill>
                  <a:schemeClr val="dk1"/>
                </a:solidFill>
                <a:latin typeface="Barlow SemiBold"/>
                <a:ea typeface="Barlow SemiBold"/>
                <a:cs typeface="Barlow SemiBold"/>
                <a:sym typeface="Barlow SemiBold"/>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endParaRPr/>
          </a:p>
          <a:p>
            <a:pPr marL="0" lvl="0" indent="0" algn="l" rtl="0">
              <a:lnSpc>
                <a:spcPct val="100000"/>
              </a:lnSpc>
              <a:spcBef>
                <a:spcPts val="0"/>
              </a:spcBef>
              <a:spcAft>
                <a:spcPts val="0"/>
              </a:spcAft>
              <a:buClr>
                <a:schemeClr val="dk1"/>
              </a:buClr>
              <a:buSzPts val="1100"/>
              <a:buFont typeface="Arial"/>
              <a:buNone/>
            </a:pPr>
            <a:endParaRPr sz="1400">
              <a:solidFill>
                <a:schemeClr val="accent2"/>
              </a:solidFill>
            </a:endParaRPr>
          </a:p>
          <a:p>
            <a:pPr marL="0" lvl="0" indent="0" algn="l" rtl="0">
              <a:lnSpc>
                <a:spcPct val="100000"/>
              </a:lnSpc>
              <a:spcBef>
                <a:spcPts val="0"/>
              </a:spcBef>
              <a:spcAft>
                <a:spcPts val="0"/>
              </a:spcAft>
              <a:buSzPts val="2200"/>
              <a:buNone/>
            </a:pPr>
            <a:endParaRPr sz="1400">
              <a:solidFill>
                <a:schemeClr val="accent2"/>
              </a:solidFill>
            </a:endParaRPr>
          </a:p>
        </p:txBody>
      </p:sp>
      <p:sp>
        <p:nvSpPr>
          <p:cNvPr id="67" name="Google Shape;67;p2"/>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lt-LT"/>
              <a:t>2</a:t>
            </a:fld>
            <a:endParaRPr/>
          </a:p>
        </p:txBody>
      </p:sp>
      <p:grpSp>
        <p:nvGrpSpPr>
          <p:cNvPr id="68" name="Google Shape;68;p2"/>
          <p:cNvGrpSpPr/>
          <p:nvPr/>
        </p:nvGrpSpPr>
        <p:grpSpPr>
          <a:xfrm>
            <a:off x="8391681" y="301593"/>
            <a:ext cx="450753" cy="450708"/>
            <a:chOff x="3277794" y="2969995"/>
            <a:chExt cx="457200" cy="457200"/>
          </a:xfrm>
        </p:grpSpPr>
        <p:sp>
          <p:nvSpPr>
            <p:cNvPr id="69" name="Google Shape;69;p2"/>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2"/>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2"/>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pic>
        <p:nvPicPr>
          <p:cNvPr id="72" name="Google Shape;72;p2"/>
          <p:cNvPicPr preferRelativeResize="0"/>
          <p:nvPr/>
        </p:nvPicPr>
        <p:blipFill rotWithShape="1">
          <a:blip r:embed="rId3">
            <a:alphaModFix/>
          </a:blip>
          <a:srcRect/>
          <a:stretch/>
        </p:blipFill>
        <p:spPr>
          <a:xfrm>
            <a:off x="539552" y="1707654"/>
            <a:ext cx="7543875" cy="1582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3"/>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lt-LT" dirty="0" err="1"/>
              <a:t>Lotuso</a:t>
            </a:r>
            <a:r>
              <a:rPr lang="lt-LT" dirty="0"/>
              <a:t> pėda</a:t>
            </a:r>
            <a:endParaRPr dirty="0"/>
          </a:p>
        </p:txBody>
      </p:sp>
      <p:sp>
        <p:nvSpPr>
          <p:cNvPr id="78" name="Google Shape;78;p3"/>
          <p:cNvSpPr txBox="1">
            <a:spLocks noGrp="1"/>
          </p:cNvSpPr>
          <p:nvPr>
            <p:ph type="body" idx="1"/>
          </p:nvPr>
        </p:nvSpPr>
        <p:spPr>
          <a:xfrm>
            <a:off x="604000" y="1705175"/>
            <a:ext cx="3391936" cy="2715600"/>
          </a:xfrm>
          <a:prstGeom prst="rect">
            <a:avLst/>
          </a:prstGeom>
          <a:noFill/>
          <a:ln>
            <a:noFill/>
          </a:ln>
        </p:spPr>
        <p:txBody>
          <a:bodyPr spcFirstLastPara="1" wrap="square" lIns="0" tIns="0" rIns="0" bIns="0" anchor="t" anchorCtr="0">
            <a:noAutofit/>
          </a:bodyPr>
          <a:lstStyle/>
          <a:p>
            <a:pPr marL="457200" lvl="0" indent="-368300" algn="l" rtl="0">
              <a:lnSpc>
                <a:spcPct val="100000"/>
              </a:lnSpc>
              <a:spcBef>
                <a:spcPts val="600"/>
              </a:spcBef>
              <a:spcAft>
                <a:spcPts val="0"/>
              </a:spcAft>
              <a:buSzPts val="2200"/>
              <a:buChar char="▸"/>
            </a:pPr>
            <a:r>
              <a:rPr lang="lt-LT" sz="1000"/>
              <a:t>Pradėsime savo kelionę nuo istorijos</a:t>
            </a:r>
            <a:endParaRPr sz="1000"/>
          </a:p>
          <a:p>
            <a:pPr marL="457200" lvl="0" indent="-368300" algn="l" rtl="0">
              <a:lnSpc>
                <a:spcPct val="100000"/>
              </a:lnSpc>
              <a:spcBef>
                <a:spcPts val="600"/>
              </a:spcBef>
              <a:spcAft>
                <a:spcPts val="0"/>
              </a:spcAft>
              <a:buSzPts val="2200"/>
              <a:buChar char="▸"/>
            </a:pPr>
            <a:r>
              <a:rPr lang="lt-LT" sz="1000"/>
              <a:t>Senovės Kinijos grožio idealas buvo Lotoso pėda</a:t>
            </a:r>
            <a:endParaRPr sz="1000"/>
          </a:p>
          <a:p>
            <a:pPr marL="457200" lvl="0" indent="-368300" algn="l" rtl="0">
              <a:lnSpc>
                <a:spcPct val="100000"/>
              </a:lnSpc>
              <a:spcBef>
                <a:spcPts val="600"/>
              </a:spcBef>
              <a:spcAft>
                <a:spcPts val="0"/>
              </a:spcAft>
              <a:buSzPts val="2200"/>
              <a:buChar char="▸"/>
            </a:pPr>
            <a:r>
              <a:rPr lang="lt-LT" sz="1000"/>
              <a:t>Mergaitėms nuo 4-5 metų rišdavo kojas, kad užaugusios atitiktų grožio standartą.</a:t>
            </a:r>
            <a:endParaRPr sz="1000"/>
          </a:p>
          <a:p>
            <a:pPr marL="457200" lvl="0" indent="-368300" algn="l" rtl="0">
              <a:lnSpc>
                <a:spcPct val="100000"/>
              </a:lnSpc>
              <a:spcBef>
                <a:spcPts val="600"/>
              </a:spcBef>
              <a:spcAft>
                <a:spcPts val="0"/>
              </a:spcAft>
              <a:buSzPts val="2200"/>
              <a:buChar char="▸"/>
            </a:pPr>
            <a:r>
              <a:rPr lang="lt-LT" sz="1000"/>
              <a:t>Sunku suvokti kokius skausmus išgyveno šios mergaitės kol buvo paruoštos pardavimui. Deja ne visos buvo  „sėkmingos", dauguma mirdavo nuo infekcijos ir tai buvo labai skausminga mirtis. Likusios visą gyvenimą negalėdavo vaikščioti savarankiškai.</a:t>
            </a:r>
            <a:endParaRPr sz="1000"/>
          </a:p>
          <a:p>
            <a:pPr marL="457200" lvl="0" indent="-368300" algn="l" rtl="0">
              <a:lnSpc>
                <a:spcPct val="100000"/>
              </a:lnSpc>
              <a:spcBef>
                <a:spcPts val="600"/>
              </a:spcBef>
              <a:spcAft>
                <a:spcPts val="0"/>
              </a:spcAft>
              <a:buSzPts val="2200"/>
              <a:buChar char="▸"/>
            </a:pPr>
            <a:r>
              <a:rPr lang="lt-LT" sz="1000"/>
              <a:t>Tokios istorijos ir vaizdai kelia pasišlykštėjimą mums ir sunku suvokti tokius papročius. </a:t>
            </a:r>
            <a:endParaRPr sz="1000"/>
          </a:p>
        </p:txBody>
      </p:sp>
      <p:sp>
        <p:nvSpPr>
          <p:cNvPr id="79" name="Google Shape;79;p3"/>
          <p:cNvSpPr txBox="1">
            <a:spLocks noGrp="1"/>
          </p:cNvSpPr>
          <p:nvPr>
            <p:ph type="body" idx="2"/>
          </p:nvPr>
        </p:nvSpPr>
        <p:spPr>
          <a:xfrm>
            <a:off x="4187378" y="1705175"/>
            <a:ext cx="3185400" cy="27156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SzPts val="2200"/>
              <a:buNone/>
            </a:pPr>
            <a:endParaRPr/>
          </a:p>
        </p:txBody>
      </p:sp>
      <p:sp>
        <p:nvSpPr>
          <p:cNvPr id="80" name="Google Shape;80;p3"/>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lt-LT"/>
              <a:t>3</a:t>
            </a:fld>
            <a:endParaRPr/>
          </a:p>
        </p:txBody>
      </p:sp>
      <p:pic>
        <p:nvPicPr>
          <p:cNvPr id="81" name="Google Shape;81;p3"/>
          <p:cNvPicPr preferRelativeResize="0">
            <a:picLocks noGrp="1"/>
          </p:cNvPicPr>
          <p:nvPr>
            <p:ph type="pic" idx="2"/>
          </p:nvPr>
        </p:nvPicPr>
        <p:blipFill rotWithShape="1">
          <a:blip r:embed="rId3">
            <a:alphaModFix/>
          </a:blip>
          <a:srcRect l="16756" r="16755"/>
          <a:stretch/>
        </p:blipFill>
        <p:spPr>
          <a:xfrm>
            <a:off x="4181598" y="1850373"/>
            <a:ext cx="4047084" cy="24252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lt-LT" dirty="0"/>
              <a:t>Pelenė</a:t>
            </a:r>
            <a:endParaRPr dirty="0"/>
          </a:p>
        </p:txBody>
      </p:sp>
      <p:sp>
        <p:nvSpPr>
          <p:cNvPr id="87" name="Google Shape;87;p4"/>
          <p:cNvSpPr txBox="1">
            <a:spLocks noGrp="1"/>
          </p:cNvSpPr>
          <p:nvPr>
            <p:ph type="body" idx="1"/>
          </p:nvPr>
        </p:nvSpPr>
        <p:spPr>
          <a:xfrm>
            <a:off x="604000" y="1728358"/>
            <a:ext cx="3391936" cy="2715600"/>
          </a:xfrm>
          <a:prstGeom prst="rect">
            <a:avLst/>
          </a:prstGeom>
          <a:noFill/>
          <a:ln>
            <a:noFill/>
          </a:ln>
        </p:spPr>
        <p:txBody>
          <a:bodyPr spcFirstLastPara="1" wrap="square" lIns="0" tIns="0" rIns="0" bIns="0" anchor="t" anchorCtr="0">
            <a:noAutofit/>
          </a:bodyPr>
          <a:lstStyle/>
          <a:p>
            <a:pPr marL="457200" lvl="0" indent="-368300" algn="l" rtl="0">
              <a:lnSpc>
                <a:spcPct val="100000"/>
              </a:lnSpc>
              <a:spcBef>
                <a:spcPts val="600"/>
              </a:spcBef>
              <a:spcAft>
                <a:spcPts val="0"/>
              </a:spcAft>
              <a:buSzPts val="2200"/>
              <a:buChar char="▸"/>
            </a:pPr>
            <a:r>
              <a:rPr lang="lt-LT" sz="1000"/>
              <a:t>Nusikelkime į savo vaikystę.</a:t>
            </a:r>
            <a:endParaRPr/>
          </a:p>
          <a:p>
            <a:pPr marL="457200" lvl="0" indent="-368300" algn="l" rtl="0">
              <a:lnSpc>
                <a:spcPct val="100000"/>
              </a:lnSpc>
              <a:spcBef>
                <a:spcPts val="600"/>
              </a:spcBef>
              <a:spcAft>
                <a:spcPts val="0"/>
              </a:spcAft>
              <a:buSzPts val="2200"/>
              <a:buChar char="▸"/>
            </a:pPr>
            <a:r>
              <a:rPr lang="lt-LT" sz="1000"/>
              <a:t>Pelenės pasaka, su kurią mes užaugome ir mylime, mokina mus, kad svajonės pildosi. Istorija, kaip Pelenė pameta savo kurpaitę ir įsimylėjęs princas ją atranda. Jis pradeda ieškoti moters savo karalystėje, kuriai šis apavas tiktų ir taip pasirinktų sau žmoną. Deja, karalystėje moterų kojos buvo didesnės. Princui apsilankius Pelenės namuose, jos sesės norėdamos įtilpti į apavą, viena nusipjauną didįjį kojos pirštą, kita kulną. Tai nepadeda. Galų gale Pelenė apsiauna batelį, kuris jai pritinka ir išteka už princo. </a:t>
            </a:r>
            <a:endParaRPr sz="1000"/>
          </a:p>
          <a:p>
            <a:pPr marL="457200" lvl="0" indent="-368300" algn="l" rtl="0">
              <a:lnSpc>
                <a:spcPct val="100000"/>
              </a:lnSpc>
              <a:spcBef>
                <a:spcPts val="600"/>
              </a:spcBef>
              <a:spcAft>
                <a:spcPts val="0"/>
              </a:spcAft>
              <a:buSzPts val="2200"/>
              <a:buChar char="▸"/>
            </a:pPr>
            <a:r>
              <a:rPr lang="lt-LT" sz="1000"/>
              <a:t>Pasakoje matome Pelenės pėdą, kuri anatomiškai neproporcinga jos kūnui. Realybėje ji sunkiai galėtų savarankiškai judėti su tokia maža pėda.</a:t>
            </a:r>
            <a:endParaRPr/>
          </a:p>
        </p:txBody>
      </p:sp>
      <p:sp>
        <p:nvSpPr>
          <p:cNvPr id="88" name="Google Shape;88;p4"/>
          <p:cNvSpPr txBox="1">
            <a:spLocks noGrp="1"/>
          </p:cNvSpPr>
          <p:nvPr>
            <p:ph type="body" idx="2"/>
          </p:nvPr>
        </p:nvSpPr>
        <p:spPr>
          <a:xfrm>
            <a:off x="4187378" y="1705175"/>
            <a:ext cx="3185400" cy="27156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SzPts val="2200"/>
              <a:buNone/>
            </a:pPr>
            <a:endParaRPr/>
          </a:p>
        </p:txBody>
      </p:sp>
      <p:sp>
        <p:nvSpPr>
          <p:cNvPr id="89" name="Google Shape;89;p4"/>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lt-LT"/>
              <a:t>4</a:t>
            </a:fld>
            <a:endParaRPr/>
          </a:p>
        </p:txBody>
      </p:sp>
      <p:pic>
        <p:nvPicPr>
          <p:cNvPr id="90" name="Google Shape;90;p4"/>
          <p:cNvPicPr preferRelativeResize="0"/>
          <p:nvPr/>
        </p:nvPicPr>
        <p:blipFill rotWithShape="1">
          <a:blip r:embed="rId3">
            <a:alphaModFix/>
          </a:blip>
          <a:srcRect/>
          <a:stretch/>
        </p:blipFill>
        <p:spPr>
          <a:xfrm>
            <a:off x="4187378" y="1851670"/>
            <a:ext cx="3687056" cy="21776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endParaRPr/>
          </a:p>
        </p:txBody>
      </p:sp>
      <p:sp>
        <p:nvSpPr>
          <p:cNvPr id="96" name="Google Shape;96;p5"/>
          <p:cNvSpPr txBox="1">
            <a:spLocks noGrp="1"/>
          </p:cNvSpPr>
          <p:nvPr>
            <p:ph type="body" idx="1"/>
          </p:nvPr>
        </p:nvSpPr>
        <p:spPr>
          <a:xfrm>
            <a:off x="604000" y="1705175"/>
            <a:ext cx="3185400" cy="2715600"/>
          </a:xfrm>
          <a:prstGeom prst="rect">
            <a:avLst/>
          </a:prstGeom>
          <a:noFill/>
          <a:ln>
            <a:noFill/>
          </a:ln>
        </p:spPr>
        <p:txBody>
          <a:bodyPr spcFirstLastPara="1" wrap="square" lIns="0" tIns="0" rIns="0" bIns="0" anchor="t" anchorCtr="0">
            <a:noAutofit/>
          </a:bodyPr>
          <a:lstStyle/>
          <a:p>
            <a:pPr marL="457200" lvl="0" indent="-368300" algn="l" rtl="0">
              <a:lnSpc>
                <a:spcPct val="100000"/>
              </a:lnSpc>
              <a:spcBef>
                <a:spcPts val="600"/>
              </a:spcBef>
              <a:spcAft>
                <a:spcPts val="0"/>
              </a:spcAft>
              <a:buSzPts val="2200"/>
              <a:buChar char="▸"/>
            </a:pPr>
            <a:r>
              <a:rPr lang="lt-LT" sz="1800"/>
              <a:t>Kiek pasaulyje mergaičių vaikystėje  svajojo būti Pelene, kuri tampa princese?</a:t>
            </a:r>
            <a:endParaRPr sz="1800"/>
          </a:p>
          <a:p>
            <a:pPr marL="457200" lvl="0" indent="-368300" algn="l" rtl="0">
              <a:lnSpc>
                <a:spcPct val="100000"/>
              </a:lnSpc>
              <a:spcBef>
                <a:spcPts val="600"/>
              </a:spcBef>
              <a:spcAft>
                <a:spcPts val="0"/>
              </a:spcAft>
              <a:buSzPts val="2200"/>
              <a:buChar char="▸"/>
            </a:pPr>
            <a:r>
              <a:rPr lang="lt-LT" sz="1800"/>
              <a:t>Pasąmonėje susiformavo įvaizdis laimingos ateities.</a:t>
            </a:r>
            <a:endParaRPr sz="1800"/>
          </a:p>
        </p:txBody>
      </p:sp>
      <p:sp>
        <p:nvSpPr>
          <p:cNvPr id="97" name="Google Shape;97;p5"/>
          <p:cNvSpPr txBox="1">
            <a:spLocks noGrp="1"/>
          </p:cNvSpPr>
          <p:nvPr>
            <p:ph type="body" idx="2"/>
          </p:nvPr>
        </p:nvSpPr>
        <p:spPr>
          <a:xfrm>
            <a:off x="4187378" y="1705175"/>
            <a:ext cx="3185400" cy="27156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SzPts val="2200"/>
              <a:buNone/>
            </a:pPr>
            <a:endParaRPr/>
          </a:p>
        </p:txBody>
      </p:sp>
      <p:sp>
        <p:nvSpPr>
          <p:cNvPr id="98" name="Google Shape;98;p5"/>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lt-LT"/>
              <a:t>5</a:t>
            </a:fld>
            <a:endParaRPr/>
          </a:p>
        </p:txBody>
      </p:sp>
      <p:pic>
        <p:nvPicPr>
          <p:cNvPr id="99" name="Google Shape;99;p5"/>
          <p:cNvPicPr preferRelativeResize="0"/>
          <p:nvPr/>
        </p:nvPicPr>
        <p:blipFill rotWithShape="1">
          <a:blip r:embed="rId3">
            <a:alphaModFix/>
          </a:blip>
          <a:srcRect/>
          <a:stretch/>
        </p:blipFill>
        <p:spPr>
          <a:xfrm>
            <a:off x="4181598" y="1848915"/>
            <a:ext cx="3543040" cy="24281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6"/>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r>
              <a:rPr lang="lt-LT" dirty="0"/>
              <a:t>Barbė</a:t>
            </a:r>
            <a:endParaRPr dirty="0"/>
          </a:p>
        </p:txBody>
      </p:sp>
      <p:sp>
        <p:nvSpPr>
          <p:cNvPr id="105" name="Google Shape;105;p6"/>
          <p:cNvSpPr txBox="1">
            <a:spLocks noGrp="1"/>
          </p:cNvSpPr>
          <p:nvPr>
            <p:ph type="body" idx="1"/>
          </p:nvPr>
        </p:nvSpPr>
        <p:spPr>
          <a:xfrm>
            <a:off x="604000" y="1705175"/>
            <a:ext cx="3185400" cy="2715600"/>
          </a:xfrm>
          <a:prstGeom prst="rect">
            <a:avLst/>
          </a:prstGeom>
          <a:noFill/>
          <a:ln>
            <a:noFill/>
          </a:ln>
        </p:spPr>
        <p:txBody>
          <a:bodyPr spcFirstLastPara="1" wrap="square" lIns="0" tIns="0" rIns="0" bIns="0" anchor="t" anchorCtr="0">
            <a:noAutofit/>
          </a:bodyPr>
          <a:lstStyle/>
          <a:p>
            <a:pPr marL="457200" lvl="0" indent="-368300" algn="l" rtl="0">
              <a:lnSpc>
                <a:spcPct val="100000"/>
              </a:lnSpc>
              <a:spcBef>
                <a:spcPts val="600"/>
              </a:spcBef>
              <a:spcAft>
                <a:spcPts val="0"/>
              </a:spcAft>
              <a:buSzPts val="2200"/>
              <a:buChar char="▸"/>
            </a:pPr>
            <a:r>
              <a:rPr lang="lt-LT" sz="1600"/>
              <a:t>Lėlė Barbė yra grožio standartas begalės užaugusių mergaičių.</a:t>
            </a:r>
            <a:endParaRPr sz="1600"/>
          </a:p>
          <a:p>
            <a:pPr marL="457200" lvl="0" indent="-368300" algn="l" rtl="0">
              <a:lnSpc>
                <a:spcPct val="100000"/>
              </a:lnSpc>
              <a:spcBef>
                <a:spcPts val="600"/>
              </a:spcBef>
              <a:spcAft>
                <a:spcPts val="0"/>
              </a:spcAft>
              <a:buSzPts val="2200"/>
              <a:buChar char="▸"/>
            </a:pPr>
            <a:r>
              <a:rPr lang="lt-LT" sz="1600"/>
              <a:t>Pastebėkite, kad anatomiškai lėlės pėda yra per maža jos kūno santykiui.Moteris su tokiu dydžiu pėdos vargu ar galėtų gražiai ir lengvai eiti, atrodyti patrauklia.</a:t>
            </a:r>
            <a:endParaRPr sz="1600"/>
          </a:p>
        </p:txBody>
      </p:sp>
      <p:sp>
        <p:nvSpPr>
          <p:cNvPr id="106" name="Google Shape;106;p6"/>
          <p:cNvSpPr txBox="1">
            <a:spLocks noGrp="1"/>
          </p:cNvSpPr>
          <p:nvPr>
            <p:ph type="body" idx="2"/>
          </p:nvPr>
        </p:nvSpPr>
        <p:spPr>
          <a:xfrm>
            <a:off x="4187378" y="1705175"/>
            <a:ext cx="3185400" cy="27156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SzPts val="2200"/>
              <a:buNone/>
            </a:pPr>
            <a:endParaRPr/>
          </a:p>
        </p:txBody>
      </p:sp>
      <p:sp>
        <p:nvSpPr>
          <p:cNvPr id="107" name="Google Shape;107;p6"/>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lt-LT"/>
              <a:t>6</a:t>
            </a:fld>
            <a:endParaRPr/>
          </a:p>
        </p:txBody>
      </p:sp>
      <p:pic>
        <p:nvPicPr>
          <p:cNvPr id="108" name="Google Shape;108;p6"/>
          <p:cNvPicPr preferRelativeResize="0"/>
          <p:nvPr/>
        </p:nvPicPr>
        <p:blipFill rotWithShape="1">
          <a:blip r:embed="rId3">
            <a:alphaModFix/>
          </a:blip>
          <a:srcRect/>
          <a:stretch/>
        </p:blipFill>
        <p:spPr>
          <a:xfrm>
            <a:off x="4165776" y="1491630"/>
            <a:ext cx="3858306" cy="3077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7"/>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endParaRPr/>
          </a:p>
        </p:txBody>
      </p:sp>
      <p:sp>
        <p:nvSpPr>
          <p:cNvPr id="114" name="Google Shape;114;p7"/>
          <p:cNvSpPr txBox="1">
            <a:spLocks noGrp="1"/>
          </p:cNvSpPr>
          <p:nvPr>
            <p:ph type="body" idx="1"/>
          </p:nvPr>
        </p:nvSpPr>
        <p:spPr>
          <a:xfrm>
            <a:off x="604000" y="1705175"/>
            <a:ext cx="3185400" cy="2715600"/>
          </a:xfrm>
          <a:prstGeom prst="rect">
            <a:avLst/>
          </a:prstGeom>
          <a:noFill/>
          <a:ln>
            <a:noFill/>
          </a:ln>
        </p:spPr>
        <p:txBody>
          <a:bodyPr spcFirstLastPara="1" wrap="square" lIns="0" tIns="0" rIns="0" bIns="0" anchor="t" anchorCtr="0">
            <a:noAutofit/>
          </a:bodyPr>
          <a:lstStyle/>
          <a:p>
            <a:pPr marL="88900" lvl="0" indent="0" algn="l" rtl="0">
              <a:lnSpc>
                <a:spcPct val="100000"/>
              </a:lnSpc>
              <a:spcBef>
                <a:spcPts val="600"/>
              </a:spcBef>
              <a:spcAft>
                <a:spcPts val="0"/>
              </a:spcAft>
              <a:buSzPts val="2200"/>
              <a:buNone/>
            </a:pPr>
            <a:r>
              <a:rPr lang="lt-LT"/>
              <a:t>Liūdna, bet šis vaizdas labiau atitinka realybę pagal pėdos ir kūno santykį.</a:t>
            </a:r>
            <a:endParaRPr/>
          </a:p>
        </p:txBody>
      </p:sp>
      <p:sp>
        <p:nvSpPr>
          <p:cNvPr id="115" name="Google Shape;115;p7"/>
          <p:cNvSpPr txBox="1">
            <a:spLocks noGrp="1"/>
          </p:cNvSpPr>
          <p:nvPr>
            <p:ph type="body" idx="2"/>
          </p:nvPr>
        </p:nvSpPr>
        <p:spPr>
          <a:xfrm>
            <a:off x="4187378" y="1705175"/>
            <a:ext cx="3185400" cy="27156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SzPts val="2200"/>
              <a:buNone/>
            </a:pPr>
            <a:endParaRPr/>
          </a:p>
        </p:txBody>
      </p:sp>
      <p:sp>
        <p:nvSpPr>
          <p:cNvPr id="116" name="Google Shape;116;p7"/>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lt-LT"/>
              <a:t>7</a:t>
            </a:fld>
            <a:endParaRPr/>
          </a:p>
        </p:txBody>
      </p:sp>
      <p:pic>
        <p:nvPicPr>
          <p:cNvPr id="117" name="Google Shape;117;p7"/>
          <p:cNvPicPr preferRelativeResize="0"/>
          <p:nvPr/>
        </p:nvPicPr>
        <p:blipFill rotWithShape="1">
          <a:blip r:embed="rId3">
            <a:alphaModFix/>
          </a:blip>
          <a:srcRect/>
          <a:stretch/>
        </p:blipFill>
        <p:spPr>
          <a:xfrm>
            <a:off x="4187378" y="1705175"/>
            <a:ext cx="3326812" cy="28696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endParaRPr/>
          </a:p>
        </p:txBody>
      </p:sp>
      <p:sp>
        <p:nvSpPr>
          <p:cNvPr id="123" name="Google Shape;123;p8"/>
          <p:cNvSpPr txBox="1">
            <a:spLocks noGrp="1"/>
          </p:cNvSpPr>
          <p:nvPr>
            <p:ph type="body" idx="1"/>
          </p:nvPr>
        </p:nvSpPr>
        <p:spPr>
          <a:xfrm>
            <a:off x="604000" y="1705175"/>
            <a:ext cx="3185400" cy="2715600"/>
          </a:xfrm>
          <a:prstGeom prst="rect">
            <a:avLst/>
          </a:prstGeom>
          <a:noFill/>
          <a:ln>
            <a:noFill/>
          </a:ln>
        </p:spPr>
        <p:txBody>
          <a:bodyPr spcFirstLastPara="1" wrap="square" lIns="0" tIns="0" rIns="0" bIns="0" anchor="t" anchorCtr="0">
            <a:noAutofit/>
          </a:bodyPr>
          <a:lstStyle/>
          <a:p>
            <a:pPr marL="88900" lvl="0" indent="0" algn="l" rtl="0">
              <a:lnSpc>
                <a:spcPct val="100000"/>
              </a:lnSpc>
              <a:spcBef>
                <a:spcPts val="600"/>
              </a:spcBef>
              <a:spcAft>
                <a:spcPts val="0"/>
              </a:spcAft>
              <a:buSzPts val="2200"/>
              <a:buNone/>
            </a:pPr>
            <a:r>
              <a:rPr lang="lt-LT" sz="1800"/>
              <a:t>Koks svajonių vyras lėlės Barbės siekėjų?</a:t>
            </a:r>
            <a:endParaRPr/>
          </a:p>
          <a:p>
            <a:pPr marL="88900" lvl="0" indent="0" algn="l" rtl="0">
              <a:lnSpc>
                <a:spcPct val="100000"/>
              </a:lnSpc>
              <a:spcBef>
                <a:spcPts val="600"/>
              </a:spcBef>
              <a:spcAft>
                <a:spcPts val="0"/>
              </a:spcAft>
              <a:buSzPts val="2200"/>
              <a:buNone/>
            </a:pPr>
            <a:r>
              <a:rPr lang="lt-LT" sz="1800"/>
              <a:t>Proporcijos išlaikomos kaip ir lėlės Barbės, pėdos ir kūno santykis neatitinka sveiko žmogaus standarto.</a:t>
            </a:r>
            <a:endParaRPr sz="1800"/>
          </a:p>
        </p:txBody>
      </p:sp>
      <p:sp>
        <p:nvSpPr>
          <p:cNvPr id="124" name="Google Shape;124;p8"/>
          <p:cNvSpPr txBox="1">
            <a:spLocks noGrp="1"/>
          </p:cNvSpPr>
          <p:nvPr>
            <p:ph type="body" idx="2"/>
          </p:nvPr>
        </p:nvSpPr>
        <p:spPr>
          <a:xfrm>
            <a:off x="4187378" y="1705175"/>
            <a:ext cx="3185400" cy="27156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600"/>
              </a:spcBef>
              <a:spcAft>
                <a:spcPts val="0"/>
              </a:spcAft>
              <a:buSzPts val="2200"/>
              <a:buNone/>
            </a:pPr>
            <a:endParaRPr/>
          </a:p>
        </p:txBody>
      </p:sp>
      <p:sp>
        <p:nvSpPr>
          <p:cNvPr id="125" name="Google Shape;125;p8"/>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lt-LT"/>
              <a:t>8</a:t>
            </a:fld>
            <a:endParaRPr/>
          </a:p>
        </p:txBody>
      </p:sp>
      <p:pic>
        <p:nvPicPr>
          <p:cNvPr id="126" name="Google Shape;126;p8"/>
          <p:cNvPicPr preferRelativeResize="0"/>
          <p:nvPr/>
        </p:nvPicPr>
        <p:blipFill rotWithShape="1">
          <a:blip r:embed="rId3">
            <a:alphaModFix/>
          </a:blip>
          <a:srcRect/>
          <a:stretch/>
        </p:blipFill>
        <p:spPr>
          <a:xfrm>
            <a:off x="4298906" y="1634411"/>
            <a:ext cx="3073869" cy="28571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txBox="1">
            <a:spLocks noGrp="1"/>
          </p:cNvSpPr>
          <p:nvPr>
            <p:ph type="body" idx="1"/>
          </p:nvPr>
        </p:nvSpPr>
        <p:spPr>
          <a:xfrm>
            <a:off x="395536" y="1705175"/>
            <a:ext cx="8568952" cy="2826600"/>
          </a:xfrm>
          <a:prstGeom prst="rect">
            <a:avLst/>
          </a:prstGeom>
          <a:noFill/>
          <a:ln>
            <a:noFill/>
          </a:ln>
        </p:spPr>
        <p:txBody>
          <a:bodyPr spcFirstLastPara="1" wrap="square" lIns="0" tIns="0" rIns="0" bIns="0" anchor="t" anchorCtr="0">
            <a:noAutofit/>
          </a:bodyPr>
          <a:lstStyle/>
          <a:p>
            <a:pPr marL="76200" lvl="0" indent="0" algn="l" rtl="0">
              <a:lnSpc>
                <a:spcPct val="100000"/>
              </a:lnSpc>
              <a:spcBef>
                <a:spcPts val="1000"/>
              </a:spcBef>
              <a:spcAft>
                <a:spcPts val="0"/>
              </a:spcAft>
              <a:buSzPts val="2400"/>
              <a:buNone/>
            </a:pPr>
            <a:r>
              <a:rPr lang="lt-LT" sz="2000" dirty="0"/>
              <a:t>Šie pavyzdžiai, Pelenės ir lėlės Barbės, giliai nugula ir formuoja asmenybės kūno grožio standarto suvokimą iš vaikystės.</a:t>
            </a:r>
            <a:endParaRPr dirty="0"/>
          </a:p>
          <a:p>
            <a:pPr marL="76200" lvl="0" indent="0" algn="l" rtl="0">
              <a:lnSpc>
                <a:spcPct val="100000"/>
              </a:lnSpc>
              <a:spcBef>
                <a:spcPts val="1000"/>
              </a:spcBef>
              <a:spcAft>
                <a:spcPts val="0"/>
              </a:spcAft>
              <a:buSzPts val="2400"/>
              <a:buNone/>
            </a:pPr>
            <a:r>
              <a:rPr lang="lt-LT" sz="2000" dirty="0"/>
              <a:t>Kaip sudėtinga ištrinti šį grožio standartą, kuris nugulė eilę metų.</a:t>
            </a:r>
            <a:endParaRPr sz="2000" dirty="0"/>
          </a:p>
        </p:txBody>
      </p:sp>
      <p:sp>
        <p:nvSpPr>
          <p:cNvPr id="132" name="Google Shape;132;p9"/>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100"/>
              <a:buNone/>
            </a:pPr>
            <a:fld id="{00000000-1234-1234-1234-123412341234}" type="slidenum">
              <a:rPr lang="lt-LT"/>
              <a:t>9</a:t>
            </a:fld>
            <a:endParaRPr/>
          </a:p>
        </p:txBody>
      </p:sp>
      <p:grpSp>
        <p:nvGrpSpPr>
          <p:cNvPr id="133" name="Google Shape;133;p9"/>
          <p:cNvGrpSpPr/>
          <p:nvPr/>
        </p:nvGrpSpPr>
        <p:grpSpPr>
          <a:xfrm>
            <a:off x="8436324" y="288377"/>
            <a:ext cx="361474" cy="477145"/>
            <a:chOff x="4276825" y="487236"/>
            <a:chExt cx="317500" cy="419100"/>
          </a:xfrm>
        </p:grpSpPr>
        <p:sp>
          <p:nvSpPr>
            <p:cNvPr id="134" name="Google Shape;134;p9"/>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p9"/>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4901"/>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36" name="Google Shape;136;p9"/>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SzPts val="3000"/>
              <a:buNone/>
            </a:pPr>
            <a:endParaRPr/>
          </a:p>
        </p:txBody>
      </p:sp>
    </p:spTree>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535</Words>
  <Application>Microsoft Office PowerPoint</Application>
  <PresentationFormat>On-screen Show (16:9)</PresentationFormat>
  <Paragraphs>48</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Barlow Light</vt:lpstr>
      <vt:lpstr>Arial</vt:lpstr>
      <vt:lpstr>Barlow SemiBold</vt:lpstr>
      <vt:lpstr>Calibri</vt:lpstr>
      <vt:lpstr>Caius template</vt:lpstr>
      <vt:lpstr> Pėdos įvaizdis ir jo iššūkiai Autorė: Gabrielė Guogytė</vt:lpstr>
      <vt:lpstr>Projekto numeris: 2021-1-RO01- KA220-HED-38B739A3</vt:lpstr>
      <vt:lpstr>Lotuso pėda</vt:lpstr>
      <vt:lpstr>Pelenė</vt:lpstr>
      <vt:lpstr>PowerPoint Presentation</vt:lpstr>
      <vt:lpstr>Barbė</vt:lpstr>
      <vt:lpstr>PowerPoint Presentation</vt:lpstr>
      <vt:lpstr>PowerPoint Presentation</vt:lpstr>
      <vt:lpstr>PowerPoint Presentation</vt:lpstr>
      <vt:lpstr>Didžiapėdis</vt:lpstr>
      <vt:lpstr>Grožio industrijos poveikis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Pėdos įvaizdis ir jo iššūkiai Autorė: Gabrielė Guogytė</dc:title>
  <dc:creator>Carlo Rais</dc:creator>
  <cp:lastModifiedBy>Aelita Skarbaliene</cp:lastModifiedBy>
  <cp:revision>1</cp:revision>
  <dcterms:modified xsi:type="dcterms:W3CDTF">2023-07-25T08:38:29Z</dcterms:modified>
</cp:coreProperties>
</file>