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61" r:id="rId10"/>
    <p:sldId id="285" r:id="rId11"/>
    <p:sldId id="286" r:id="rId12"/>
  </p:sldIdLst>
  <p:sldSz cx="9144000" cy="5143500" type="screen16x9"/>
  <p:notesSz cx="6858000" cy="9144000"/>
  <p:embeddedFontLst>
    <p:embeddedFont>
      <p:font typeface="Barlow Light" panose="020B0604020202020204" charset="0"/>
      <p:regular r:id="rId14"/>
      <p:italic r:id="rId15"/>
    </p:embeddedFont>
    <p:embeddedFont>
      <p:font typeface="Barlow SemiBold" panose="020B0604020202020204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z Lukas" initials="M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67544" y="3055874"/>
            <a:ext cx="6552728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en-GB" sz="2800" dirty="0" err="1" smtClean="0"/>
              <a:t>L'imaging</a:t>
            </a:r>
            <a:r>
              <a:rPr lang="en-GB" sz="2800" dirty="0" smtClean="0"/>
              <a:t> Del </a:t>
            </a:r>
            <a:r>
              <a:rPr lang="en-GB" sz="2800" dirty="0" err="1" smtClean="0"/>
              <a:t>Piede</a:t>
            </a:r>
            <a:r>
              <a:rPr lang="en-GB" sz="2800" dirty="0" smtClean="0"/>
              <a:t> E Le Sue </a:t>
            </a:r>
            <a:r>
              <a:rPr lang="en-GB" sz="2800" dirty="0" err="1" smtClean="0"/>
              <a:t>Sfide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Autore</a:t>
            </a:r>
            <a:r>
              <a:rPr lang="lt-LT" sz="1800" dirty="0"/>
              <a:t>: Gabriele Guogyte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C38625-BC77-BE3B-70F8-E1CD0387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err="1"/>
              <a:t>Bigfoot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D16483-E477-5D4A-E4A2-E6D1721B0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creatura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mistica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presentata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qualcosa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selvaggio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incivile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chiama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Bigfoot: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creatura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con 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messaggio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codificato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mente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subconscia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brutti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incivili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lt-LT" sz="1200" dirty="0">
                <a:latin typeface="Calibri" panose="020F0502020204030204" pitchFamily="34" charset="0"/>
                <a:cs typeface="Calibri" panose="020F0502020204030204" pitchFamily="34" charset="0"/>
              </a:rPr>
              <a:t>orribili.</a:t>
            </a:r>
          </a:p>
          <a:p>
            <a:endParaRPr lang="lt-L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lt-LT" sz="1200" dirty="0">
                <a:latin typeface="Calibri" panose="020F0502020204030204" pitchFamily="34" charset="0"/>
                <a:cs typeface="Calibri" panose="020F0502020204030204" pitchFamily="34" charset="0"/>
              </a:rPr>
              <a:t>Immagine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disegnata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Freepik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9C2624-756B-6011-65C9-6B74818B597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3C2641-6B8B-D6E7-F607-4DEE197449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Designed by Freepik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FD8CB3-B8CF-A528-B0CE-C4D7B4A1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705009"/>
            <a:ext cx="2715766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32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3ED116-3EE4-A158-4D90-09C13292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err="1"/>
              <a:t>Impatto dell'</a:t>
            </a:r>
            <a:r>
              <a:rPr lang="en-GB" sz="3200"/>
              <a:t>industria della bellezza 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99177B-2107-42F6-EB88-EF0DBDAF4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L'industria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bellezza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nostra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percezione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mondo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abitudini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l'alimentazione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quotidiane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corporei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percezione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bellezza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Queste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raggiungono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rapidamente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facilmente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direttamente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indirettamente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TV, Internet,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riviste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cartelloni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pubblicitari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volantini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l'osservazione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rimasti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nostri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simboleggiano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oggi</a:t>
            </a: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La donna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sicura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sé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rimpicciolendo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Questa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tradizione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fatta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mondo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uomini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10541B-134F-60F7-B28B-41BC344C9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5117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536" y="3579862"/>
            <a:ext cx="7996145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07654"/>
            <a:ext cx="7543875" cy="158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BBEE31A-F7CA-2065-499B-EF5BED3C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Piede di loto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9F229D-A580-3EA0-CA75-AE4E58368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635646"/>
            <a:ext cx="3391936" cy="2715600"/>
          </a:xfrm>
        </p:spPr>
        <p:txBody>
          <a:bodyPr/>
          <a:lstStyle/>
          <a:p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Inizieremo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nostro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viaggio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bellezza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ideale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nell'antica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Cina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doveva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loto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partire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dall'età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di 4-5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bambine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venivano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legati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soddisfare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standard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bellezza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volta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cresciute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È difficile per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attendeva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queste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ragazze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prima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vendute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Purtroppo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non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tutte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state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così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"fortunate",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molte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infezioni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stata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dolorosa, le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potevano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camminare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da sole.</a:t>
            </a:r>
          </a:p>
          <a:p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Naturalmente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immagini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storie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genere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disgustano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difficilmente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riusciamo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simile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tradizione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20D784B-FDEC-6B86-AC87-38F409074F8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3AB2906-D65B-095B-391F-9D149F41B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Google Shape;91;p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EC0B5A-69DC-3FEA-4701-38F2CB3C496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2">
            <a:alphaModFix/>
          </a:blip>
          <a:srcRect l="16756" r="16755"/>
          <a:stretch>
            <a:fillRect/>
          </a:stretch>
        </p:blipFill>
        <p:spPr>
          <a:xfrm>
            <a:off x="4181598" y="1850373"/>
            <a:ext cx="4047084" cy="2425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943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18DE7B-55FE-0C68-1D42-BCB5131F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Cenerentola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F24D40-A749-D30C-35B1-7ADECBBEE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28358"/>
            <a:ext cx="3391936" cy="2715600"/>
          </a:xfrm>
        </p:spPr>
        <p:txBody>
          <a:bodyPr/>
          <a:lstStyle/>
          <a:p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Torniamo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nostra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infanzia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i bambini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conoscono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amano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ci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insegna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sogni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avverano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lascia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a un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innamorato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lui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donna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cui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adatto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farne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principessa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Purtroppo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tutte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donne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regno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avevano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visita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la casa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Una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sorelle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taglia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l'alluce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l'altra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tallone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adattarlo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Ma non serve 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fine,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prova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calza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sposa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Nell'</a:t>
            </a:r>
            <a:r>
              <a:rPr lang="lt-LT" sz="1000" dirty="0">
                <a:latin typeface="Calibri" panose="020F0502020204030204" pitchFamily="34" charset="0"/>
                <a:cs typeface="Calibri" panose="020F0502020204030204" pitchFamily="34" charset="0"/>
              </a:rPr>
              <a:t>immagine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possiamo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notare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gamba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anatomica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personaggio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corrisponde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proporzioni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realtà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difficilmente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camminare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grazia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con un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genere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AC8593-3AC7-1DAD-CCC5-64646FD19DB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3FE0888-31A4-21AD-3EDE-A149DEF5AC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Google Shape;100;g19921ea7d82_0_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FCAC74-98BD-2B18-BB3A-3761F3CFF2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7378" y="1851670"/>
            <a:ext cx="3687056" cy="2177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4020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9F3E82-8953-E974-34FB-779049C5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593774-297F-CC29-1854-545A5436C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bambine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sognano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piccola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trasforma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principessa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L'aspirazione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nostra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subconscia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come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felice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A51D55-0E0E-BE97-0B62-06F2CFF18B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E5A2A9-497D-D133-5F75-497806435A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Google Shape;108;g19921ea7d82_0_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070B2C-2CE2-FA3B-DD41-001C7197AD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1598" y="1848915"/>
            <a:ext cx="3543040" cy="242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1376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1A419C-D511-753D-30D5-59517624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Barbie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4602FF-860C-DB5C-DB39-34E631D04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bambola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Barbie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standard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bellezza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con cui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innumerevoli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bambine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cresciute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anatomicamente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bambola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raffigurato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come piccolo. Una donna con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genere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difficilmente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camminare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grazia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facilità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4BDC058-390C-E372-40CD-59B2C7C739C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D705E3-0FCD-C411-27E8-2DDC5F6AE1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Google Shape;116;g535f286025873f81_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54A87F-4C0F-2945-9B68-A88F12612F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5776" y="1491630"/>
            <a:ext cx="3858306" cy="307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9594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7E8A250-D85C-6272-EC61-38BE4C92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987781-A544-46E1-5D77-B872A0FAD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È triste, ma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immagine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realistica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rapporto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FF2DC1-B3D0-E0B4-FF27-293EDAD5C1F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7F2632-588B-F743-D230-5340B3BFCA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Google Shape;124;g535f286025873f81_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D81349-3B75-6046-5CA5-29529D0578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7378" y="1705175"/>
            <a:ext cx="3326812" cy="286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3721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29CE79-C600-1E6A-2B60-5A0DFDE3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D5E01B-019B-DDEA-0D0A-4526220AD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l'immagine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dell'uomo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sogni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le fan di Barbie?</a:t>
            </a:r>
            <a:endParaRPr lang="lt-L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proporzioni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mantenute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bambole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Barbie,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corrisponde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anatomicamente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437131-B608-A227-E865-3B53633F5B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7112FC-F9E8-8E1F-7E7F-806A0C9C40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Google Shape;132;g403e609762d294f6_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92A82E-A34F-364B-63AF-F4C41667BB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8906" y="1634411"/>
            <a:ext cx="3073869" cy="285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2598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Cenerentola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Barbie 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personaggi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simili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trovano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profondamente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subconscio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del bambino e in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seguito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rimangono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subconscio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persona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matura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lt-L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difficile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cancellare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modello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perfezione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bellezza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6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659</Words>
  <Application>Microsoft Office PowerPoint</Application>
  <PresentationFormat>On-screen Show (16:9)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Barlow Light</vt:lpstr>
      <vt:lpstr>Barlow SemiBold</vt:lpstr>
      <vt:lpstr>Calibri</vt:lpstr>
      <vt:lpstr>simple-light</vt:lpstr>
      <vt:lpstr> L'imaging Del Piede E Le Sue Sfide Autore: Gabriele Guogyte</vt:lpstr>
      <vt:lpstr>Numero di progetto: 2021-1-RO01- KA220-HED-38B739A3</vt:lpstr>
      <vt:lpstr>Piede di loto</vt:lpstr>
      <vt:lpstr>Cenerentola</vt:lpstr>
      <vt:lpstr>PowerPoint Presentation</vt:lpstr>
      <vt:lpstr>Barbie</vt:lpstr>
      <vt:lpstr>PowerPoint Presentation</vt:lpstr>
      <vt:lpstr>PowerPoint Presentation</vt:lpstr>
      <vt:lpstr>PowerPoint Presentation</vt:lpstr>
      <vt:lpstr>Bigfoot</vt:lpstr>
      <vt:lpstr>Impatto dell'industria della bellezza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docId:03FD88659F670A1A1B75893042D570B9</cp:keywords>
  <cp:lastModifiedBy>andrea.anzanello@outlook.it</cp:lastModifiedBy>
  <cp:revision>94</cp:revision>
  <dcterms:modified xsi:type="dcterms:W3CDTF">2023-05-23T09:55:49Z</dcterms:modified>
</cp:coreProperties>
</file>