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1" r:id="rId24"/>
    <p:sldId id="298" r:id="rId25"/>
    <p:sldId id="299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Barlow" panose="020B0604020202020204" charset="0"/>
      <p:regular r:id="rId29"/>
      <p:bold r:id="rId30"/>
      <p:italic r:id="rId31"/>
      <p:boldItalic r:id="rId32"/>
    </p:embeddedFont>
    <p:embeddedFont>
      <p:font typeface="Barlow SemiBold" panose="020B060402020202020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arlow Light" panose="020B0604020202020204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8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619672" y="3219822"/>
            <a:ext cx="540060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Peculiarità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Cura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Per I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Autore: Gabriele Guogyte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3B2FA8-B0B0-8E04-FCE3-76C3808D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Cura delle scarpe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3FC389-A841-907E-4BA0-3EC5CC2A9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consiglia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utilizzare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asciugascarpe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B3F16D2-4A3D-2F3C-10E6-1EA37F0996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7B1132-8CD5-BA40-49B4-7C711B6B10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59B2A8-9790-4D08-4B1E-C6F5E304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3474" y="2076498"/>
            <a:ext cx="4213227" cy="26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1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ED9CA3-DD66-4E58-254D-02E8081E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 calzature giuste aiutano a prevenire: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E6E3B8-647E-4C15-D1B9-230678C95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deformità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calli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dolorosi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eruzioni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interdigitali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unghie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incarnite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deformate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formazione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ulcere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7836817-E185-DDA9-1D5E-F0D8BAFC0D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045435-08CC-E63D-9B83-8F413E27A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B84803-1A01-B673-A588-90E479A2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42521" y="1839772"/>
            <a:ext cx="3475731" cy="2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29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5C7E3C9-9DA8-6C9E-D726-D713DD23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Come scegliere le calzature giuste?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7D881E6-ACEC-9792-D379-3C752756F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E2CD567-573F-B832-580C-F80BFAC402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624591-74E1-AD20-9EBB-8C8E94CB7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9283C52-0E4F-1877-477C-62A207AC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0" y="1909399"/>
            <a:ext cx="3676734" cy="230715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4A56CA-F73C-5B11-D10F-ADDAF77A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5687" y="1705175"/>
            <a:ext cx="4234313" cy="2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26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5E450B-3168-5642-F5FB-B7CB6F79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 è la larghezza di un piede?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FB8559-C9EE-B684-60F3-F3CF17AB1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Circonferenza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dell'avampiede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dietro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Circonferenza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metatarsale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Larghezza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dell'avampiede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Larghezza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tallone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349AD3E-438E-5504-B2D5-56AC280191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C72CF6-94EB-C05D-2851-058F2E8F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3E83AD1-E982-A230-F7C1-750EEA34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871233"/>
            <a:ext cx="3875584" cy="23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88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6A0623-80A2-5538-C74E-BFA390C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616DFE-7709-D07D-8711-E3B41F4E3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en-GB" b="1"/>
              <a:t>Effetti di una calzatura inadeguata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E3A16C-1962-0EF2-9306-B0ACF6ED9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F97138-FBCC-BD88-31CC-170B4332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r="17657" b="-3"/>
          <a:stretch>
            <a:fillRect/>
          </a:stretch>
        </p:blipFill>
        <p:spPr bwMode="auto">
          <a:xfrm>
            <a:off x="5292080" y="413257"/>
            <a:ext cx="2518495" cy="43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09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2B6D75-642D-D42C-1A42-2B550D47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650553B-DB0F-CF0A-8600-6720BF97E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/>
              <a:t>Unghia incarnita e calli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233A97-D6F2-70C7-E72E-8E860E08CC1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B8968A-5D25-4929-4395-142CE6F50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4A7B382-100E-DF88-A1E9-EB32424A5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r="-1" b="-1"/>
          <a:stretch>
            <a:fillRect/>
          </a:stretch>
        </p:blipFill>
        <p:spPr>
          <a:xfrm>
            <a:off x="4243161" y="1705175"/>
            <a:ext cx="3073834" cy="2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69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6D587F0-CB5F-FEF0-2B20-95FAF81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Onicodistrofia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93FAB7-55C9-E29F-A374-48AF865A3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97EE7E-E448-3047-F1EB-FC7B89477C7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A48232-74BB-5E4B-F865-DC4C58FEA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2" descr="A close-up of hands holding potatoes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CA7399-1BF8-85FC-FAC0-17F1CE399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26" b="-2"/>
          <a:stretch>
            <a:fillRect/>
          </a:stretch>
        </p:blipFill>
        <p:spPr bwMode="auto">
          <a:xfrm>
            <a:off x="435615" y="1579048"/>
            <a:ext cx="3522169" cy="29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96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4281546-32D6-C1DC-6B70-8314AD19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Onicodistrofia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810AF8-6EC1-95C1-0EB8-150D00866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390875-0A6A-9971-6F2B-073EC6EA0A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E875B2-CE5A-AD07-28D4-EDF0B8C1C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86932C-0EE1-BBF6-B17F-80515D96149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118" y="152086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3A4823-8EDA-3411-8B2D-54D9566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0012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446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71ED8F8-4F39-FDCC-E630-F9A6A2F1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Onicodistrofia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5EB54E1-8D20-6CC5-DB2B-359215B1D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F47302-2DC8-2629-D5D8-AD8B1B8D6C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6D22CF-1CD3-060C-00C8-BF4D56954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2" descr="Lett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BA4CD2-767D-9D78-5058-F1B50A9B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>
            <a:fillRect/>
          </a:stretch>
        </p:blipFill>
        <p:spPr bwMode="auto">
          <a:xfrm rot="16200000">
            <a:off x="686454" y="1672348"/>
            <a:ext cx="3020491" cy="27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465651-3FD9-279E-9490-F67F4032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-1" b="-1"/>
          <a:stretch>
            <a:fillRect/>
          </a:stretch>
        </p:blipFill>
        <p:spPr bwMode="auto">
          <a:xfrm>
            <a:off x="4389451" y="1563638"/>
            <a:ext cx="2781253" cy="30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35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46F82AC-6775-9A2E-E488-ECB6DDD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 camminare a piedi nudi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856798-40A4-3F24-168B-A4B4EBDE4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camminare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nudi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soprattutto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spiaggia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A27C1A0-4EA3-FB2F-107B-A440E02D11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490DAE-4B1E-E215-107A-BB5A50034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A black outline of a leaf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9D2370-0EA8-C90A-A3DC-DB7E8DE3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33"/>
          <a:stretch>
            <a:fillRect/>
          </a:stretch>
        </p:blipFill>
        <p:spPr>
          <a:xfrm rot="16200000">
            <a:off x="4167363" y="2436025"/>
            <a:ext cx="3225430" cy="18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9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069694-874B-B029-9B39-2C3FAC97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Controllare l'interno della scarpa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076C47-55FF-F30F-0EB7-6C939DF61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Controllare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l'interno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contenere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sabbia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ciottoli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piccole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particelle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B73C30-B17E-9458-3321-9BF708EC34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C32738-AC07-E909-4055-BC52DCF98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 descr="A drawing of a bird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C3BB2D-E2F3-F9A0-95D1-BD020953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61718" y="1833895"/>
            <a:ext cx="3236720" cy="28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01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BFB1F1-E6E9-4D53-1219-CF898DA5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Taglio delle unghie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5AECD4D-8C5B-11E0-3F07-2DCE0DD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5"/>
            <a:ext cx="3391936" cy="2715600"/>
          </a:xfrm>
        </p:spPr>
        <p:txBody>
          <a:bodyPr/>
          <a:lstStyle/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tagliare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unghie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linea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retta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tagliare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angoli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tagliare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troppo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corto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monitorare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condizioni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aver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indossato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scarpe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arrossamento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fastidio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intorpidimento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taglio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errato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dell'unghia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un'unghia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incarnita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 di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forma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dell'unghia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490189-5388-52C7-2739-836D5A296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65C79B-F0AD-16A6-5AC6-9A97A13A1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67D530F-CE80-3D98-EBB5-12DB156F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63806" y="1849963"/>
            <a:ext cx="2930443" cy="24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23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5370EE0-170E-B8D1-7F90-189ACB4B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Conseguenze del taglio improprio delle unghie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D969B7B-0AB7-BB07-381C-83BAC1203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A83F29-9B50-2643-2CDC-3554FB6253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5F0BF0-E858-109A-5BEA-C11DAB104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6F332C-CFC3-0A21-ACA5-C8E881FBAE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6" r="1" b="7504"/>
          <a:stretch>
            <a:fillRect/>
          </a:stretch>
        </p:blipFill>
        <p:spPr bwMode="auto">
          <a:xfrm>
            <a:off x="424181" y="1820718"/>
            <a:ext cx="3358628" cy="248451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B69769-D32C-50F4-72DA-8458DFBC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1" b="15615"/>
          <a:stretch>
            <a:fillRect/>
          </a:stretch>
        </p:blipFill>
        <p:spPr bwMode="auto">
          <a:xfrm>
            <a:off x="3993875" y="1717244"/>
            <a:ext cx="3945168" cy="271560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945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ct val="0"/>
              </a:spcBef>
              <a:spcAft>
                <a:spcPct val="0"/>
              </a:spcAft>
              <a:buSzPts val="2400"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6200" lvl="0" indent="0" algn="l" rtl="0">
              <a:spcBef>
                <a:spcPct val="0"/>
              </a:spcBef>
              <a:spcAft>
                <a:spcPct val="0"/>
              </a:spcAft>
              <a:buSzPts val="240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calda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sapone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bambini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asciugare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soprattutto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ispezionare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attentamente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verificare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eventuali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danni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massaggiare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crema,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tranne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l'interno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camminare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nudi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minima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ferita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contattare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specialista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ritardare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Per </a:t>
            </a:r>
            <a:r>
              <a:rPr lang="en-GB"/>
              <a:t>riassumere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920DE6-0242-6D1E-B856-354A9175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902CFD9-EA59-8D69-00B7-9A00B45C3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/>
              <a:t>Immagini di</a:t>
            </a:r>
          </a:p>
          <a:p>
            <a:pPr marL="76200" indent="0">
              <a:buNone/>
            </a:pPr>
            <a:r>
              <a:rPr lang="lt-LT"/>
              <a:t>Gabriele Guogyte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969DA0-C740-2450-3EFF-173591733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61106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E0AE6EA-AB6F-1334-305F-21A5CCD1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Riferimenti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DE39D7-3BA7-F435-5F3C-A470D660B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/>
              <a:t>Berdikšlienė A. Pėdų priežiūra. Diabeto IQ, 2021, 5(13): 30-32. https://dia-iq.lt/wp-content/uploads/2021/10/DIQ-13.pdf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err="1"/>
              <a:t>Kostkevičius G, Astromskas AR. Visos bėdos dėl pėdos. 2010: Verslo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err="1"/>
              <a:t>Kostkevičius G, Kušvidas V. Pėdos ir batai arba kaip nusipirkti tinkamus ir patogius sportinius bei žygio batus. 2010: Verslo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/>
              <a:t>Scholz N. Lehrbuch und Bildatlas für die Podologie. 2012: Neuer Merkur.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2063AE-D0CC-3545-F446-810F636C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11849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84B2CF-CCA8-43B5-5997-D94220E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Sindrome del piede diabetico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9952231-9E24-5DC6-CDA7-2874F442A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sindrome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diabetico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pericoloso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FCE34A-32D6-1E44-782B-44EC3EF79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A98733-9E4C-24DC-EA62-4AD58A9C7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Content Placeholder 7" descr="Text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8F3F74-8C0A-E09C-8510-61F7CA09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93" y="2067694"/>
            <a:ext cx="3424731" cy="16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1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0F94B4-DB7B-DFD4-11EC-FD4095DA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Sintomi del piede diabetico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944F3F-9F10-2D05-E7B9-61C87822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4"/>
            <a:ext cx="3185400" cy="2810791"/>
          </a:xfrm>
        </p:spPr>
        <p:txBody>
          <a:bodyPr/>
          <a:lstStyle/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sensazione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gambe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neuropatia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circolazione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sanguigna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alterata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insufficiente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apporto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ritardata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guarigione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ferita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lesioni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cutanee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epidermide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indurita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ascessi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infiammazioni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ossa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deformate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46C94EB-EDF2-AAF6-B4EB-B74CD624D2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4119592-7166-2A42-E646-2FF011BF1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CEBD00-3303-BA8A-ED8C-5614B7C4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687375"/>
            <a:ext cx="3013456" cy="3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30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25E67D-C46A-B19D-33C6-18E805E5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principali esiti del piede diabetico sono le ulcere e le amputazioni.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EB1603-DA98-4814-FD0F-496B51024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30 secondi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mondo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amputato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diabetico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BBEB24-3E02-8FB5-4B6E-123503109F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1B40A1-C242-2016-2441-02B0593C8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614337-EF8F-4EF2-53E5-92184BBFA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/>
          <a:stretch>
            <a:fillRect/>
          </a:stretch>
        </p:blipFill>
        <p:spPr bwMode="auto">
          <a:xfrm>
            <a:off x="4550855" y="1923678"/>
            <a:ext cx="2867471" cy="1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921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/>
              <a:t>Elementi </a:t>
            </a:r>
            <a:r>
              <a:rPr lang="lt-LT" sz="2800"/>
              <a:t>di base </a:t>
            </a:r>
            <a:r>
              <a:rPr lang="en-GB" sz="2800"/>
              <a:t>della cura del piede diabetico</a:t>
            </a:r>
            <a:endParaRPr sz="280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ct val="0"/>
              </a:spcAft>
              <a:buNone/>
            </a:pP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66FB8F-07E6-33AD-B27B-9E620759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Lavare i piedi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8F3D2A-F6CF-9F30-5900-EB780BA58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prima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dell'acqua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termometro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corrente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tiepida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(37°C)</a:t>
            </a:r>
          </a:p>
          <a:p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scegliere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sapone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bambini 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neutro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A2C1EF-2008-5D6E-35B8-517E8DE155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030886-0864-F513-4AEA-D0AB01334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9907CC-BE36-CEEA-37D9-31A1AE4F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25346"/>
            <a:ext cx="2494448" cy="33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66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8A45C4-2200-7D2E-480F-ADF42E6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 le dita dei piedi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0AA6DCC-5CC0-8BF5-6ECD-BE14DE243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asciugare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accuratamente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utilizzare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asciugamano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separato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per 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l'asciugatura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massaggiare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con crema 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schiuma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8D9D03-781E-C765-BC0E-84AF81B4C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F961E93-381B-0D30-7C00-E5449FC8D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CDDDC5-112A-677A-D852-C6BBC65A0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66" r="-3" b="15832"/>
          <a:stretch>
            <a:fillRect/>
          </a:stretch>
        </p:blipFill>
        <p:spPr>
          <a:xfrm>
            <a:off x="4601209" y="1698634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1597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7918D4-0026-8034-C960-3100DC8D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Esame del piede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1158F9-E838-AFEF-585C-E270BFF7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obbligatorio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controllare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piedi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 per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è difficile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farlo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solo,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usare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specchio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chiedere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aiuto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qualcuno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397DB1-3687-16DC-E4ED-66B1DDA9DD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E25D56-55E7-CFA1-CD13-1B6994375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FB02EF-355B-3CDB-D601-893AF004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03031" y="1709727"/>
            <a:ext cx="2954094" cy="2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54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591</Words>
  <Application>Microsoft Office PowerPoint</Application>
  <PresentationFormat>On-screen Show (16:9)</PresentationFormat>
  <Paragraphs>98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Barlow</vt:lpstr>
      <vt:lpstr>Barlow SemiBold</vt:lpstr>
      <vt:lpstr>Calibri</vt:lpstr>
      <vt:lpstr>Barlow Light</vt:lpstr>
      <vt:lpstr>simple-light</vt:lpstr>
      <vt:lpstr> Peculiarità Della Cura Del Piede Per I Pazienti Con Diabete Di Tipo II  Autore: Gabriele Guogyte</vt:lpstr>
      <vt:lpstr>Numero di progetto: 2021-1-RO01- KA220-HED-38B739A3</vt:lpstr>
      <vt:lpstr>Sindrome del piede diabetico</vt:lpstr>
      <vt:lpstr>Sintomi del piede diabetico</vt:lpstr>
      <vt:lpstr>I principali esiti del piede diabetico sono le ulcere e le amputazioni.</vt:lpstr>
      <vt:lpstr>Elementi di base della cura del piede diabetico</vt:lpstr>
      <vt:lpstr>Lavare i piedi</vt:lpstr>
      <vt:lpstr>Tra le dita dei piedi</vt:lpstr>
      <vt:lpstr>Esame del piede</vt:lpstr>
      <vt:lpstr>Cura delle scarpe</vt:lpstr>
      <vt:lpstr>Le calzature giuste aiutano a prevenire:</vt:lpstr>
      <vt:lpstr>Come scegliere le calzature giuste?</vt:lpstr>
      <vt:lpstr>Qual è la larghezza di un piede?</vt:lpstr>
      <vt:lpstr>PowerPoint Presentation</vt:lpstr>
      <vt:lpstr>PowerPoint Presentation</vt:lpstr>
      <vt:lpstr>Onicodistrofia</vt:lpstr>
      <vt:lpstr>Onicodistrofia</vt:lpstr>
      <vt:lpstr>Onicodistrofia</vt:lpstr>
      <vt:lpstr>Non camminare a piedi nudi</vt:lpstr>
      <vt:lpstr>Controllare l'interno della scarpa</vt:lpstr>
      <vt:lpstr>Taglio delle unghie</vt:lpstr>
      <vt:lpstr>Conseguenze del taglio improprio delle unghie</vt:lpstr>
      <vt:lpstr>Per riassumere</vt:lpstr>
      <vt:lpstr>PowerPoint Presentation</vt:lpstr>
      <vt:lpstr>Riferimenti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docId:61E1B3F160990E1301CDCF38CE48672A</cp:keywords>
  <cp:lastModifiedBy>andrea.anzanello@outlook.it</cp:lastModifiedBy>
  <cp:revision>95</cp:revision>
  <dcterms:modified xsi:type="dcterms:W3CDTF">2023-05-23T09:53:54Z</dcterms:modified>
</cp:coreProperties>
</file>