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bookmarkIdSeed="2">
  <p:sldMasterIdLst>
    <p:sldMasterId id="2147483659" r:id="rId1"/>
  </p:sldMasterIdLst>
  <p:notesMasterIdLst>
    <p:notesMasterId r:id="rId27"/>
  </p:notesMasterIdLst>
  <p:sldIdLst>
    <p:sldId id="256" r:id="rId2"/>
    <p:sldId id="257" r:id="rId3"/>
    <p:sldId id="279" r:id="rId4"/>
    <p:sldId id="280" r:id="rId5"/>
    <p:sldId id="281" r:id="rId6"/>
    <p:sldId id="278" r:id="rId7"/>
    <p:sldId id="282" r:id="rId8"/>
    <p:sldId id="283" r:id="rId9"/>
    <p:sldId id="284" r:id="rId10"/>
    <p:sldId id="285" r:id="rId11"/>
    <p:sldId id="286" r:id="rId12"/>
    <p:sldId id="287" r:id="rId13"/>
    <p:sldId id="288" r:id="rId14"/>
    <p:sldId id="289" r:id="rId15"/>
    <p:sldId id="290" r:id="rId16"/>
    <p:sldId id="291" r:id="rId17"/>
    <p:sldId id="292" r:id="rId18"/>
    <p:sldId id="293" r:id="rId19"/>
    <p:sldId id="294" r:id="rId20"/>
    <p:sldId id="295" r:id="rId21"/>
    <p:sldId id="296" r:id="rId22"/>
    <p:sldId id="297" r:id="rId23"/>
    <p:sldId id="261" r:id="rId24"/>
    <p:sldId id="298" r:id="rId25"/>
    <p:sldId id="299" r:id="rId26"/>
  </p:sldIdLst>
  <p:sldSz cx="9144000" cy="5143500" type="screen16x9"/>
  <p:notesSz cx="6858000" cy="9144000"/>
  <p:embeddedFontLst>
    <p:embeddedFont>
      <p:font typeface="Barlow" panose="00000500000000000000" pitchFamily="2" charset="-70"/>
      <p:regular r:id="rId28"/>
      <p:bold r:id="rId29"/>
      <p:italic r:id="rId30"/>
      <p:boldItalic r:id="rId31"/>
    </p:embeddedFont>
    <p:embeddedFont>
      <p:font typeface="Barlow Light" panose="00000400000000000000" pitchFamily="2" charset="-70"/>
      <p:regular r:id="rId32"/>
      <p:bold r:id="rId33"/>
      <p:italic r:id="rId34"/>
      <p:boldItalic r:id="rId35"/>
    </p:embeddedFont>
    <p:embeddedFont>
      <p:font typeface="Barlow SemiBold" panose="00000700000000000000" pitchFamily="2" charset="-70"/>
      <p:regular r:id="rId36"/>
      <p:bold r:id="rId37"/>
      <p:italic r:id="rId38"/>
      <p:boldItalic r:id="rId39"/>
    </p:embeddedFont>
    <p:embeddedFont>
      <p:font typeface="Calibri" panose="020F0502020204030204" pitchFamily="34" charset="0"/>
      <p:regular r:id="rId40"/>
      <p:bold r:id="rId41"/>
      <p:italic r:id="rId42"/>
      <p:boldItalic r:id="rId43"/>
    </p:embeddedFont>
    <p:embeddedFont>
      <p:font typeface="Cambria Math" panose="02040503050406030204" pitchFamily="18" charset="0"/>
      <p:regular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AEA8867-561A-43F1-AA35-FFD2E45D988E}">
  <a:tblStyle styleId="{9AEA8867-561A-43F1-AA35-FFD2E45D988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3FD87B-DE17-4FAB-93B8-1F322D3E5D8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78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0553310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747fdb7cbc_0_14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747fdb7cbc_0_14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2389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5143500"/>
          </a:xfrm>
          <a:prstGeom prst="rect">
            <a:avLst/>
          </a:prstGeom>
          <a:gradFill>
            <a:gsLst>
              <a:gs pos="0">
                <a:srgbClr val="FFFFFF">
                  <a:alpha val="0"/>
                  <a:alpha val="46370"/>
                </a:srgbClr>
              </a:gs>
              <a:gs pos="50000">
                <a:srgbClr val="FFFFFF">
                  <a:alpha val="0"/>
                  <a:alpha val="46370"/>
                </a:srgbClr>
              </a:gs>
              <a:gs pos="100000">
                <a:schemeClr val="lt1">
                  <a:alpha val="4637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rot="10800000" flipH="1">
            <a:off x="341403" y="3124853"/>
            <a:ext cx="8801751" cy="2018725"/>
            <a:chOff x="-4395163" y="751996"/>
            <a:chExt cx="13539073" cy="3105254"/>
          </a:xfrm>
        </p:grpSpPr>
        <p:sp>
          <p:nvSpPr>
            <p:cNvPr id="12" name="Google Shape;12;p2"/>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13" name="Google Shape;13;p2"/>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395163" y="1285649"/>
              <a:ext cx="102288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833500" y="751996"/>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FFFFFF">
                <a:alpha val="11170"/>
              </a:srgbClr>
            </a:solidFill>
            <a:ln>
              <a:noFill/>
            </a:ln>
          </p:spPr>
        </p:sp>
        <p:sp>
          <p:nvSpPr>
            <p:cNvPr id="16" name="Google Shape;16;p2"/>
            <p:cNvSpPr/>
            <p:nvPr/>
          </p:nvSpPr>
          <p:spPr>
            <a:xfrm>
              <a:off x="6572284" y="752119"/>
              <a:ext cx="2571600" cy="2115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395163" y="1285742"/>
              <a:ext cx="10228800" cy="2118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txBox="1">
            <a:spLocks noGrp="1"/>
          </p:cNvSpPr>
          <p:nvPr>
            <p:ph type="ctrTitle"/>
          </p:nvPr>
        </p:nvSpPr>
        <p:spPr>
          <a:xfrm>
            <a:off x="614975" y="3124850"/>
            <a:ext cx="6058800" cy="15321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40352" y="3932866"/>
            <a:ext cx="1164637" cy="6551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3"/>
        <p:cNvGrpSpPr/>
        <p:nvPr/>
      </p:nvGrpSpPr>
      <p:grpSpPr>
        <a:xfrm>
          <a:off x="0" y="0"/>
          <a:ext cx="0" cy="0"/>
          <a:chOff x="0" y="0"/>
          <a:chExt cx="0" cy="0"/>
        </a:xfrm>
      </p:grpSpPr>
      <p:grpSp>
        <p:nvGrpSpPr>
          <p:cNvPr id="44" name="Google Shape;44;p5"/>
          <p:cNvGrpSpPr/>
          <p:nvPr/>
        </p:nvGrpSpPr>
        <p:grpSpPr>
          <a:xfrm>
            <a:off x="0" y="4762400"/>
            <a:ext cx="603997" cy="381100"/>
            <a:chOff x="0" y="4762400"/>
            <a:chExt cx="603997" cy="381100"/>
          </a:xfrm>
        </p:grpSpPr>
        <p:sp>
          <p:nvSpPr>
            <p:cNvPr id="45" name="Google Shape;45;p5"/>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7;p5"/>
          <p:cNvGrpSpPr/>
          <p:nvPr/>
        </p:nvGrpSpPr>
        <p:grpSpPr>
          <a:xfrm>
            <a:off x="381000" y="0"/>
            <a:ext cx="8763111" cy="1310918"/>
            <a:chOff x="381000" y="0"/>
            <a:chExt cx="8763111" cy="1310918"/>
          </a:xfrm>
        </p:grpSpPr>
        <p:grpSp>
          <p:nvGrpSpPr>
            <p:cNvPr id="48" name="Google Shape;48;p5"/>
            <p:cNvGrpSpPr/>
            <p:nvPr/>
          </p:nvGrpSpPr>
          <p:grpSpPr>
            <a:xfrm>
              <a:off x="381000" y="0"/>
              <a:ext cx="8763111" cy="1310300"/>
              <a:chOff x="381000" y="0"/>
              <a:chExt cx="8763111" cy="1310300"/>
            </a:xfrm>
          </p:grpSpPr>
          <p:sp>
            <p:nvSpPr>
              <p:cNvPr id="49" name="Google Shape;49;p5"/>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50" name="Google Shape;50;p5"/>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5"/>
            <p:cNvGrpSpPr/>
            <p:nvPr/>
          </p:nvGrpSpPr>
          <p:grpSpPr>
            <a:xfrm>
              <a:off x="381000" y="967217"/>
              <a:ext cx="8763100" cy="343701"/>
              <a:chOff x="381000" y="862358"/>
              <a:chExt cx="8763100" cy="576872"/>
            </a:xfrm>
          </p:grpSpPr>
          <p:sp>
            <p:nvSpPr>
              <p:cNvPr id="53" name="Google Shape;53;p5"/>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54" name="Google Shape;54;p5"/>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6" name="Google Shape;56;p5"/>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7" name="Google Shape;57;p5"/>
          <p:cNvSpPr txBox="1">
            <a:spLocks noGrp="1"/>
          </p:cNvSpPr>
          <p:nvPr>
            <p:ph type="body" idx="1"/>
          </p:nvPr>
        </p:nvSpPr>
        <p:spPr>
          <a:xfrm>
            <a:off x="614975" y="1705175"/>
            <a:ext cx="67578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58" name="Google Shape;58;p5"/>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 Image">
  <p:cSld name="TITLE_AND_BODY_1">
    <p:spTree>
      <p:nvGrpSpPr>
        <p:cNvPr id="1" name="Shape 59"/>
        <p:cNvGrpSpPr/>
        <p:nvPr/>
      </p:nvGrpSpPr>
      <p:grpSpPr>
        <a:xfrm>
          <a:off x="0" y="0"/>
          <a:ext cx="0" cy="0"/>
          <a:chOff x="0" y="0"/>
          <a:chExt cx="0" cy="0"/>
        </a:xfrm>
      </p:grpSpPr>
      <p:grpSp>
        <p:nvGrpSpPr>
          <p:cNvPr id="60" name="Google Shape;60;p6"/>
          <p:cNvGrpSpPr/>
          <p:nvPr/>
        </p:nvGrpSpPr>
        <p:grpSpPr>
          <a:xfrm>
            <a:off x="0" y="4762400"/>
            <a:ext cx="603997" cy="381100"/>
            <a:chOff x="0" y="4762400"/>
            <a:chExt cx="603997" cy="381100"/>
          </a:xfrm>
        </p:grpSpPr>
        <p:sp>
          <p:nvSpPr>
            <p:cNvPr id="61" name="Google Shape;61;p6"/>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63;p6"/>
          <p:cNvSpPr txBox="1">
            <a:spLocks noGrp="1"/>
          </p:cNvSpPr>
          <p:nvPr>
            <p:ph type="title"/>
          </p:nvPr>
        </p:nvSpPr>
        <p:spPr>
          <a:xfrm>
            <a:off x="614975" y="391350"/>
            <a:ext cx="3613200" cy="919500"/>
          </a:xfrm>
          <a:prstGeom prst="rect">
            <a:avLst/>
          </a:prstGeom>
        </p:spPr>
        <p:txBody>
          <a:bodyPr spcFirstLastPara="1" wrap="square" lIns="0" tIns="0" rIns="0" bIns="0" anchor="t" anchorCtr="0">
            <a:noAutofit/>
          </a:bodyPr>
          <a:lstStyle>
            <a:lvl1pPr lvl="0" rtl="0">
              <a:spcBef>
                <a:spcPts val="0"/>
              </a:spcBef>
              <a:spcAft>
                <a:spcPts val="0"/>
              </a:spcAft>
              <a:buClr>
                <a:schemeClr val="accent1"/>
              </a:buClr>
              <a:buSzPts val="3000"/>
              <a:buNone/>
              <a:defRPr>
                <a:solidFill>
                  <a:schemeClr val="accent1"/>
                </a:solidFill>
              </a:defRPr>
            </a:lvl1pPr>
            <a:lvl2pPr lvl="1" rtl="0">
              <a:spcBef>
                <a:spcPts val="0"/>
              </a:spcBef>
              <a:spcAft>
                <a:spcPts val="0"/>
              </a:spcAft>
              <a:buClr>
                <a:schemeClr val="accent1"/>
              </a:buClr>
              <a:buSzPts val="3000"/>
              <a:buNone/>
              <a:defRPr>
                <a:solidFill>
                  <a:schemeClr val="accent1"/>
                </a:solidFill>
              </a:defRPr>
            </a:lvl2pPr>
            <a:lvl3pPr lvl="2" rtl="0">
              <a:spcBef>
                <a:spcPts val="0"/>
              </a:spcBef>
              <a:spcAft>
                <a:spcPts val="0"/>
              </a:spcAft>
              <a:buClr>
                <a:schemeClr val="accent1"/>
              </a:buClr>
              <a:buSzPts val="3000"/>
              <a:buNone/>
              <a:defRPr>
                <a:solidFill>
                  <a:schemeClr val="accent1"/>
                </a:solidFill>
              </a:defRPr>
            </a:lvl3pPr>
            <a:lvl4pPr lvl="3" rtl="0">
              <a:spcBef>
                <a:spcPts val="0"/>
              </a:spcBef>
              <a:spcAft>
                <a:spcPts val="0"/>
              </a:spcAft>
              <a:buClr>
                <a:schemeClr val="accent1"/>
              </a:buClr>
              <a:buSzPts val="3000"/>
              <a:buNone/>
              <a:defRPr>
                <a:solidFill>
                  <a:schemeClr val="accent1"/>
                </a:solidFill>
              </a:defRPr>
            </a:lvl4pPr>
            <a:lvl5pPr lvl="4" rtl="0">
              <a:spcBef>
                <a:spcPts val="0"/>
              </a:spcBef>
              <a:spcAft>
                <a:spcPts val="0"/>
              </a:spcAft>
              <a:buClr>
                <a:schemeClr val="accent1"/>
              </a:buClr>
              <a:buSzPts val="3000"/>
              <a:buNone/>
              <a:defRPr>
                <a:solidFill>
                  <a:schemeClr val="accent1"/>
                </a:solidFill>
              </a:defRPr>
            </a:lvl5pPr>
            <a:lvl6pPr lvl="5" rtl="0">
              <a:spcBef>
                <a:spcPts val="0"/>
              </a:spcBef>
              <a:spcAft>
                <a:spcPts val="0"/>
              </a:spcAft>
              <a:buClr>
                <a:schemeClr val="accent1"/>
              </a:buClr>
              <a:buSzPts val="3000"/>
              <a:buNone/>
              <a:defRPr>
                <a:solidFill>
                  <a:schemeClr val="accent1"/>
                </a:solidFill>
              </a:defRPr>
            </a:lvl6pPr>
            <a:lvl7pPr lvl="6" rtl="0">
              <a:spcBef>
                <a:spcPts val="0"/>
              </a:spcBef>
              <a:spcAft>
                <a:spcPts val="0"/>
              </a:spcAft>
              <a:buClr>
                <a:schemeClr val="accent1"/>
              </a:buClr>
              <a:buSzPts val="3000"/>
              <a:buNone/>
              <a:defRPr>
                <a:solidFill>
                  <a:schemeClr val="accent1"/>
                </a:solidFill>
              </a:defRPr>
            </a:lvl7pPr>
            <a:lvl8pPr lvl="7" rtl="0">
              <a:spcBef>
                <a:spcPts val="0"/>
              </a:spcBef>
              <a:spcAft>
                <a:spcPts val="0"/>
              </a:spcAft>
              <a:buClr>
                <a:schemeClr val="accent1"/>
              </a:buClr>
              <a:buSzPts val="3000"/>
              <a:buNone/>
              <a:defRPr>
                <a:solidFill>
                  <a:schemeClr val="accent1"/>
                </a:solidFill>
              </a:defRPr>
            </a:lvl8pPr>
            <a:lvl9pPr lvl="8" rtl="0">
              <a:spcBef>
                <a:spcPts val="0"/>
              </a:spcBef>
              <a:spcAft>
                <a:spcPts val="0"/>
              </a:spcAft>
              <a:buClr>
                <a:schemeClr val="accent1"/>
              </a:buClr>
              <a:buSzPts val="3000"/>
              <a:buNone/>
              <a:defRPr>
                <a:solidFill>
                  <a:schemeClr val="accent1"/>
                </a:solidFill>
              </a:defRPr>
            </a:lvl9pPr>
          </a:lstStyle>
          <a:p>
            <a:endParaRPr/>
          </a:p>
        </p:txBody>
      </p:sp>
      <p:sp>
        <p:nvSpPr>
          <p:cNvPr id="64" name="Google Shape;64;p6"/>
          <p:cNvSpPr txBox="1">
            <a:spLocks noGrp="1"/>
          </p:cNvSpPr>
          <p:nvPr>
            <p:ph type="body" idx="1"/>
          </p:nvPr>
        </p:nvSpPr>
        <p:spPr>
          <a:xfrm>
            <a:off x="614975" y="1476575"/>
            <a:ext cx="36132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65" name="Google Shape;65;p6"/>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66" name="Google Shape;66;p6"/>
          <p:cNvGrpSpPr/>
          <p:nvPr/>
        </p:nvGrpSpPr>
        <p:grpSpPr>
          <a:xfrm rot="10800000">
            <a:off x="4572000" y="-47"/>
            <a:ext cx="4572000" cy="5157522"/>
            <a:chOff x="8" y="-13862"/>
            <a:chExt cx="4572000" cy="5157522"/>
          </a:xfrm>
        </p:grpSpPr>
        <p:sp>
          <p:nvSpPr>
            <p:cNvPr id="67" name="Google Shape;67;p6"/>
            <p:cNvSpPr/>
            <p:nvPr/>
          </p:nvSpPr>
          <p:spPr>
            <a:xfrm rot="10800000">
              <a:off x="8" y="160"/>
              <a:ext cx="377100" cy="51435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p:nvPr/>
          </p:nvSpPr>
          <p:spPr>
            <a:xfrm>
              <a:off x="366508" y="-13862"/>
              <a:ext cx="267425" cy="5157350"/>
            </a:xfrm>
            <a:custGeom>
              <a:avLst/>
              <a:gdLst/>
              <a:ahLst/>
              <a:cxnLst/>
              <a:rect l="l" t="t" r="r" b="b"/>
              <a:pathLst>
                <a:path w="10697" h="206294" extrusionOk="0">
                  <a:moveTo>
                    <a:pt x="369" y="206294"/>
                  </a:moveTo>
                  <a:lnTo>
                    <a:pt x="10697" y="190844"/>
                  </a:lnTo>
                  <a:lnTo>
                    <a:pt x="10623" y="15934"/>
                  </a:lnTo>
                  <a:lnTo>
                    <a:pt x="0" y="0"/>
                  </a:lnTo>
                  <a:close/>
                </a:path>
              </a:pathLst>
            </a:custGeom>
            <a:solidFill>
              <a:schemeClr val="accent2"/>
            </a:solidFill>
            <a:ln>
              <a:noFill/>
            </a:ln>
          </p:spPr>
        </p:sp>
        <p:sp>
          <p:nvSpPr>
            <p:cNvPr id="69" name="Google Shape;69;p6"/>
            <p:cNvSpPr/>
            <p:nvPr/>
          </p:nvSpPr>
          <p:spPr>
            <a:xfrm rot="10800000">
              <a:off x="633908" y="382913"/>
              <a:ext cx="3938100" cy="43764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0"/>
        <p:cNvGrpSpPr/>
        <p:nvPr/>
      </p:nvGrpSpPr>
      <p:grpSpPr>
        <a:xfrm>
          <a:off x="0" y="0"/>
          <a:ext cx="0" cy="0"/>
          <a:chOff x="0" y="0"/>
          <a:chExt cx="0" cy="0"/>
        </a:xfrm>
      </p:grpSpPr>
      <p:grpSp>
        <p:nvGrpSpPr>
          <p:cNvPr id="71" name="Google Shape;71;p7"/>
          <p:cNvGrpSpPr/>
          <p:nvPr/>
        </p:nvGrpSpPr>
        <p:grpSpPr>
          <a:xfrm>
            <a:off x="0" y="4762400"/>
            <a:ext cx="603997" cy="381100"/>
            <a:chOff x="0" y="4762400"/>
            <a:chExt cx="603997" cy="381100"/>
          </a:xfrm>
        </p:grpSpPr>
        <p:sp>
          <p:nvSpPr>
            <p:cNvPr id="72" name="Google Shape;72;p7"/>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4;p7"/>
          <p:cNvGrpSpPr/>
          <p:nvPr/>
        </p:nvGrpSpPr>
        <p:grpSpPr>
          <a:xfrm>
            <a:off x="381000" y="0"/>
            <a:ext cx="8763111" cy="1310918"/>
            <a:chOff x="381000" y="0"/>
            <a:chExt cx="8763111" cy="1310918"/>
          </a:xfrm>
        </p:grpSpPr>
        <p:grpSp>
          <p:nvGrpSpPr>
            <p:cNvPr id="75" name="Google Shape;75;p7"/>
            <p:cNvGrpSpPr/>
            <p:nvPr/>
          </p:nvGrpSpPr>
          <p:grpSpPr>
            <a:xfrm>
              <a:off x="381000" y="0"/>
              <a:ext cx="8763111" cy="1310300"/>
              <a:chOff x="381000" y="0"/>
              <a:chExt cx="8763111" cy="1310300"/>
            </a:xfrm>
          </p:grpSpPr>
          <p:sp>
            <p:nvSpPr>
              <p:cNvPr id="76" name="Google Shape;76;p7"/>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77" name="Google Shape;77;p7"/>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7"/>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7"/>
            <p:cNvGrpSpPr/>
            <p:nvPr/>
          </p:nvGrpSpPr>
          <p:grpSpPr>
            <a:xfrm>
              <a:off x="381000" y="967217"/>
              <a:ext cx="8763100" cy="343701"/>
              <a:chOff x="381000" y="862358"/>
              <a:chExt cx="8763100" cy="576872"/>
            </a:xfrm>
          </p:grpSpPr>
          <p:sp>
            <p:nvSpPr>
              <p:cNvPr id="80" name="Google Shape;80;p7"/>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81" name="Google Shape;81;p7"/>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7"/>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3" name="Google Shape;83;p7"/>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4" name="Google Shape;84;p7"/>
          <p:cNvSpPr txBox="1">
            <a:spLocks noGrp="1"/>
          </p:cNvSpPr>
          <p:nvPr>
            <p:ph type="body" idx="1"/>
          </p:nvPr>
        </p:nvSpPr>
        <p:spPr>
          <a:xfrm>
            <a:off x="604000"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5" name="Google Shape;85;p7"/>
          <p:cNvSpPr txBox="1">
            <a:spLocks noGrp="1"/>
          </p:cNvSpPr>
          <p:nvPr>
            <p:ph type="body" idx="2"/>
          </p:nvPr>
        </p:nvSpPr>
        <p:spPr>
          <a:xfrm>
            <a:off x="4187378"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6" name="Google Shape;86;p7"/>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lvl1pPr lvl="0" algn="ctr" rtl="0">
              <a:buNone/>
              <a:defRPr sz="1100">
                <a:solidFill>
                  <a:schemeClr val="dk2"/>
                </a:solidFill>
                <a:latin typeface="Barlow SemiBold"/>
                <a:ea typeface="Barlow SemiBold"/>
                <a:cs typeface="Barlow SemiBold"/>
                <a:sym typeface="Barlow SemiBold"/>
              </a:defRPr>
            </a:lvl1pPr>
            <a:lvl2pPr lvl="1" algn="ctr" rtl="0">
              <a:buNone/>
              <a:defRPr sz="1100">
                <a:solidFill>
                  <a:schemeClr val="dk2"/>
                </a:solidFill>
                <a:latin typeface="Barlow SemiBold"/>
                <a:ea typeface="Barlow SemiBold"/>
                <a:cs typeface="Barlow SemiBold"/>
                <a:sym typeface="Barlow SemiBold"/>
              </a:defRPr>
            </a:lvl2pPr>
            <a:lvl3pPr lvl="2" algn="ctr" rtl="0">
              <a:buNone/>
              <a:defRPr sz="1100">
                <a:solidFill>
                  <a:schemeClr val="dk2"/>
                </a:solidFill>
                <a:latin typeface="Barlow SemiBold"/>
                <a:ea typeface="Barlow SemiBold"/>
                <a:cs typeface="Barlow SemiBold"/>
                <a:sym typeface="Barlow SemiBold"/>
              </a:defRPr>
            </a:lvl3pPr>
            <a:lvl4pPr lvl="3" algn="ctr" rtl="0">
              <a:buNone/>
              <a:defRPr sz="1100">
                <a:solidFill>
                  <a:schemeClr val="dk2"/>
                </a:solidFill>
                <a:latin typeface="Barlow SemiBold"/>
                <a:ea typeface="Barlow SemiBold"/>
                <a:cs typeface="Barlow SemiBold"/>
                <a:sym typeface="Barlow SemiBold"/>
              </a:defRPr>
            </a:lvl4pPr>
            <a:lvl5pPr lvl="4" algn="ctr" rtl="0">
              <a:buNone/>
              <a:defRPr sz="1100">
                <a:solidFill>
                  <a:schemeClr val="dk2"/>
                </a:solidFill>
                <a:latin typeface="Barlow SemiBold"/>
                <a:ea typeface="Barlow SemiBold"/>
                <a:cs typeface="Barlow SemiBold"/>
                <a:sym typeface="Barlow SemiBold"/>
              </a:defRPr>
            </a:lvl5pPr>
            <a:lvl6pPr lvl="5" algn="ctr" rtl="0">
              <a:buNone/>
              <a:defRPr sz="1100">
                <a:solidFill>
                  <a:schemeClr val="dk2"/>
                </a:solidFill>
                <a:latin typeface="Barlow SemiBold"/>
                <a:ea typeface="Barlow SemiBold"/>
                <a:cs typeface="Barlow SemiBold"/>
                <a:sym typeface="Barlow SemiBold"/>
              </a:defRPr>
            </a:lvl6pPr>
            <a:lvl7pPr lvl="6" algn="ctr" rtl="0">
              <a:buNone/>
              <a:defRPr sz="1100">
                <a:solidFill>
                  <a:schemeClr val="dk2"/>
                </a:solidFill>
                <a:latin typeface="Barlow SemiBold"/>
                <a:ea typeface="Barlow SemiBold"/>
                <a:cs typeface="Barlow SemiBold"/>
                <a:sym typeface="Barlow SemiBold"/>
              </a:defRPr>
            </a:lvl7pPr>
            <a:lvl8pPr lvl="7" algn="ctr" rtl="0">
              <a:buNone/>
              <a:defRPr sz="1100">
                <a:solidFill>
                  <a:schemeClr val="dk2"/>
                </a:solidFill>
                <a:latin typeface="Barlow SemiBold"/>
                <a:ea typeface="Barlow SemiBold"/>
                <a:cs typeface="Barlow SemiBold"/>
                <a:sym typeface="Barlow SemiBold"/>
              </a:defRPr>
            </a:lvl8pPr>
            <a:lvl9pPr lvl="8" algn="ctr" rtl="0">
              <a:buNone/>
              <a:defRPr sz="1100">
                <a:solidFill>
                  <a:schemeClr val="dk2"/>
                </a:solidFill>
                <a:latin typeface="Barlow SemiBold"/>
                <a:ea typeface="Barlow SemiBold"/>
                <a:cs typeface="Barlow SemiBold"/>
                <a:sym typeface="Barlow SemiBold"/>
              </a:defRPr>
            </a:lvl9pPr>
          </a:lstStyle>
          <a:p>
            <a:pPr marL="0" lvl="0" indent="0" algn="ctr" rtl="0">
              <a:spcBef>
                <a:spcPts val="0"/>
              </a:spcBef>
              <a:spcAft>
                <a:spcPts val="0"/>
              </a:spcAft>
              <a:buNone/>
            </a:pPr>
            <a:fld id="{00000000-1234-1234-1234-123412341234}" type="slidenum">
              <a:rPr lang="en"/>
              <a:t>‹#›</a:t>
            </a:fld>
            <a:endParaRPr/>
          </a:p>
        </p:txBody>
      </p:sp>
      <p:sp>
        <p:nvSpPr>
          <p:cNvPr id="7" name="Google Shape;7;p1"/>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9pPr>
          </a:lstStyle>
          <a:p>
            <a:endParaRPr/>
          </a:p>
        </p:txBody>
      </p:sp>
      <p:sp>
        <p:nvSpPr>
          <p:cNvPr id="8" name="Google Shape;8;p1"/>
          <p:cNvSpPr txBox="1">
            <a:spLocks noGrp="1"/>
          </p:cNvSpPr>
          <p:nvPr>
            <p:ph type="body" idx="1"/>
          </p:nvPr>
        </p:nvSpPr>
        <p:spPr>
          <a:xfrm>
            <a:off x="614975" y="1705175"/>
            <a:ext cx="6757800" cy="28266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8" name="Google Shape;158;p13"/>
          <p:cNvSpPr txBox="1">
            <a:spLocks noGrp="1"/>
          </p:cNvSpPr>
          <p:nvPr>
            <p:ph type="ctrTitle"/>
          </p:nvPr>
        </p:nvSpPr>
        <p:spPr>
          <a:xfrm>
            <a:off x="1907704" y="3219822"/>
            <a:ext cx="5112568" cy="1368152"/>
          </a:xfrm>
          <a:prstGeom prst="rect">
            <a:avLst/>
          </a:prstGeom>
        </p:spPr>
        <p:txBody>
          <a:bodyPr spcFirstLastPara="1" wrap="square" lIns="0" tIns="0" rIns="0" bIns="0" anchor="ctr" anchorCtr="0">
            <a:noAutofit/>
          </a:bodyPr>
          <a:lstStyle/>
          <a:p>
            <a:pPr lvl="0" algn="ctr"/>
            <a:br>
              <a:rPr lang="en" sz="2400" dirty="0">
                <a:solidFill>
                  <a:schemeClr val="accent1"/>
                </a:solidFill>
              </a:rPr>
            </a:br>
            <a:r>
              <a:rPr lang="en-GB" sz="2800" dirty="0"/>
              <a:t>Peculiarities of foot care for patients with type II diabetes</a:t>
            </a:r>
            <a:br>
              <a:rPr lang="en-GB" sz="2800" dirty="0"/>
            </a:br>
            <a:br>
              <a:rPr lang="it-IT" sz="1800" dirty="0"/>
            </a:br>
            <a:r>
              <a:rPr lang="it-IT" sz="1800" dirty="0"/>
              <a:t>Author: Gabriele </a:t>
            </a:r>
            <a:r>
              <a:rPr lang="it-IT" sz="1800" dirty="0" err="1"/>
              <a:t>Guogyte</a:t>
            </a:r>
            <a:endParaRPr sz="1800" dirty="0"/>
          </a:p>
        </p:txBody>
      </p:sp>
      <p:sp>
        <p:nvSpPr>
          <p:cNvPr id="3" name="Rectangle 2"/>
          <p:cNvSpPr/>
          <p:nvPr/>
        </p:nvSpPr>
        <p:spPr>
          <a:xfrm>
            <a:off x="683569" y="908015"/>
            <a:ext cx="7644340" cy="1015663"/>
          </a:xfrm>
          <a:prstGeom prst="rect">
            <a:avLst/>
          </a:prstGeom>
        </p:spPr>
        <p:txBody>
          <a:bodyPr wrap="square">
            <a:spAutoFit/>
          </a:bodyPr>
          <a:lstStyle/>
          <a:p>
            <a:r>
              <a:rPr lang="en" sz="6000" b="1" dirty="0">
                <a:solidFill>
                  <a:schemeClr val="accent2"/>
                </a:solidFill>
              </a:rPr>
              <a:t>Connected 4 Health</a:t>
            </a:r>
            <a:endParaRPr lang="it-IT" sz="6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B2FA8-B0B0-8E04-FCE3-76C3808D00B2}"/>
              </a:ext>
            </a:extLst>
          </p:cNvPr>
          <p:cNvSpPr>
            <a:spLocks noGrp="1"/>
          </p:cNvSpPr>
          <p:nvPr>
            <p:ph type="title"/>
          </p:nvPr>
        </p:nvSpPr>
        <p:spPr/>
        <p:txBody>
          <a:bodyPr/>
          <a:lstStyle/>
          <a:p>
            <a:r>
              <a:rPr lang="en-GB" dirty="0"/>
              <a:t>Shoe care</a:t>
            </a:r>
          </a:p>
        </p:txBody>
      </p:sp>
      <p:sp>
        <p:nvSpPr>
          <p:cNvPr id="3" name="Text Placeholder 2">
            <a:extLst>
              <a:ext uri="{FF2B5EF4-FFF2-40B4-BE49-F238E27FC236}">
                <a16:creationId xmlns:a16="http://schemas.microsoft.com/office/drawing/2014/main" id="{F33FC389-A841-907E-4BA0-3EC5CC2A9055}"/>
              </a:ext>
            </a:extLst>
          </p:cNvPr>
          <p:cNvSpPr>
            <a:spLocks noGrp="1"/>
          </p:cNvSpPr>
          <p:nvPr>
            <p:ph type="body" idx="1"/>
          </p:nvPr>
        </p:nvSpPr>
        <p:spPr/>
        <p:txBody>
          <a:bodyPr/>
          <a:lstStyle/>
          <a:p>
            <a:r>
              <a:rPr lang="en-GB" dirty="0"/>
              <a:t>it is recommended to use a shoe dryer</a:t>
            </a:r>
          </a:p>
        </p:txBody>
      </p:sp>
      <p:sp>
        <p:nvSpPr>
          <p:cNvPr id="4" name="Text Placeholder 3">
            <a:extLst>
              <a:ext uri="{FF2B5EF4-FFF2-40B4-BE49-F238E27FC236}">
                <a16:creationId xmlns:a16="http://schemas.microsoft.com/office/drawing/2014/main" id="{5B3F16D2-4A3D-2F3C-10E6-1EA37F099661}"/>
              </a:ext>
            </a:extLst>
          </p:cNvPr>
          <p:cNvSpPr>
            <a:spLocks noGrp="1"/>
          </p:cNvSpPr>
          <p:nvPr>
            <p:ph type="body" idx="2"/>
          </p:nvPr>
        </p:nvSpPr>
        <p:spPr/>
        <p:txBody>
          <a:bodyPr/>
          <a:lstStyle/>
          <a:p>
            <a:endParaRPr lang="en-GB" dirty="0"/>
          </a:p>
        </p:txBody>
      </p:sp>
      <p:sp>
        <p:nvSpPr>
          <p:cNvPr id="5" name="Slide Number Placeholder 4">
            <a:extLst>
              <a:ext uri="{FF2B5EF4-FFF2-40B4-BE49-F238E27FC236}">
                <a16:creationId xmlns:a16="http://schemas.microsoft.com/office/drawing/2014/main" id="{587B1132-8CD5-BA40-49B4-7C711B6B102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10</a:t>
            </a:fld>
            <a:endParaRPr lang="en"/>
          </a:p>
        </p:txBody>
      </p:sp>
      <p:pic>
        <p:nvPicPr>
          <p:cNvPr id="6" name="Picture 5">
            <a:extLst>
              <a:ext uri="{FF2B5EF4-FFF2-40B4-BE49-F238E27FC236}">
                <a16:creationId xmlns:a16="http://schemas.microsoft.com/office/drawing/2014/main" id="{9159B2A8-9790-4D08-4B1E-C6F5E3044B22}"/>
              </a:ext>
            </a:extLst>
          </p:cNvPr>
          <p:cNvPicPr>
            <a:picLocks noChangeAspect="1"/>
          </p:cNvPicPr>
          <p:nvPr/>
        </p:nvPicPr>
        <p:blipFill>
          <a:blip r:embed="rId2"/>
          <a:stretch>
            <a:fillRect/>
          </a:stretch>
        </p:blipFill>
        <p:spPr>
          <a:xfrm rot="16200000">
            <a:off x="4133474" y="2076498"/>
            <a:ext cx="4213227" cy="2681929"/>
          </a:xfrm>
          <a:prstGeom prst="rect">
            <a:avLst/>
          </a:prstGeom>
        </p:spPr>
      </p:pic>
    </p:spTree>
    <p:extLst>
      <p:ext uri="{BB962C8B-B14F-4D97-AF65-F5344CB8AC3E}">
        <p14:creationId xmlns:p14="http://schemas.microsoft.com/office/powerpoint/2010/main" val="3600218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D9CA3-DD66-4E58-254D-02E8081EBF7B}"/>
              </a:ext>
            </a:extLst>
          </p:cNvPr>
          <p:cNvSpPr>
            <a:spLocks noGrp="1"/>
          </p:cNvSpPr>
          <p:nvPr>
            <p:ph type="title"/>
          </p:nvPr>
        </p:nvSpPr>
        <p:spPr/>
        <p:txBody>
          <a:bodyPr/>
          <a:lstStyle/>
          <a:p>
            <a:r>
              <a:rPr lang="en-GB" dirty="0"/>
              <a:t>The right footwear helps prevent:</a:t>
            </a:r>
          </a:p>
        </p:txBody>
      </p:sp>
      <p:sp>
        <p:nvSpPr>
          <p:cNvPr id="3" name="Text Placeholder 2">
            <a:extLst>
              <a:ext uri="{FF2B5EF4-FFF2-40B4-BE49-F238E27FC236}">
                <a16:creationId xmlns:a16="http://schemas.microsoft.com/office/drawing/2014/main" id="{DBE6E3B8-647E-4C15-D1B9-230678C95D5C}"/>
              </a:ext>
            </a:extLst>
          </p:cNvPr>
          <p:cNvSpPr>
            <a:spLocks noGrp="1"/>
          </p:cNvSpPr>
          <p:nvPr>
            <p:ph type="body" idx="1"/>
          </p:nvPr>
        </p:nvSpPr>
        <p:spPr/>
        <p:txBody>
          <a:bodyPr/>
          <a:lstStyle/>
          <a:p>
            <a:r>
              <a:rPr lang="en-GB" dirty="0"/>
              <a:t>foot deformities,</a:t>
            </a:r>
          </a:p>
          <a:p>
            <a:r>
              <a:rPr lang="en-GB" dirty="0"/>
              <a:t>painful calluses,</a:t>
            </a:r>
          </a:p>
          <a:p>
            <a:r>
              <a:rPr lang="en-GB" dirty="0"/>
              <a:t>interdigital eruptions,</a:t>
            </a:r>
          </a:p>
          <a:p>
            <a:r>
              <a:rPr lang="en-GB" dirty="0"/>
              <a:t>ingrown and deformed nails,</a:t>
            </a:r>
          </a:p>
          <a:p>
            <a:r>
              <a:rPr lang="en-GB" dirty="0"/>
              <a:t>formation of ulcers.</a:t>
            </a:r>
          </a:p>
        </p:txBody>
      </p:sp>
      <p:sp>
        <p:nvSpPr>
          <p:cNvPr id="4" name="Text Placeholder 3">
            <a:extLst>
              <a:ext uri="{FF2B5EF4-FFF2-40B4-BE49-F238E27FC236}">
                <a16:creationId xmlns:a16="http://schemas.microsoft.com/office/drawing/2014/main" id="{97836817-E185-DDA9-1D5E-F0D8BAFC0D91}"/>
              </a:ext>
            </a:extLst>
          </p:cNvPr>
          <p:cNvSpPr>
            <a:spLocks noGrp="1"/>
          </p:cNvSpPr>
          <p:nvPr>
            <p:ph type="body" idx="2"/>
          </p:nvPr>
        </p:nvSpPr>
        <p:spPr/>
        <p:txBody>
          <a:bodyPr/>
          <a:lstStyle/>
          <a:p>
            <a:endParaRPr lang="en-GB" dirty="0"/>
          </a:p>
        </p:txBody>
      </p:sp>
      <p:sp>
        <p:nvSpPr>
          <p:cNvPr id="5" name="Slide Number Placeholder 4">
            <a:extLst>
              <a:ext uri="{FF2B5EF4-FFF2-40B4-BE49-F238E27FC236}">
                <a16:creationId xmlns:a16="http://schemas.microsoft.com/office/drawing/2014/main" id="{41045435-08CC-E63D-9B83-8F413E27A50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11</a:t>
            </a:fld>
            <a:endParaRPr lang="en"/>
          </a:p>
        </p:txBody>
      </p:sp>
      <p:pic>
        <p:nvPicPr>
          <p:cNvPr id="6" name="Picture 5">
            <a:extLst>
              <a:ext uri="{FF2B5EF4-FFF2-40B4-BE49-F238E27FC236}">
                <a16:creationId xmlns:a16="http://schemas.microsoft.com/office/drawing/2014/main" id="{79B84803-1A01-B673-A588-90E479A2C6D6}"/>
              </a:ext>
            </a:extLst>
          </p:cNvPr>
          <p:cNvPicPr>
            <a:picLocks noChangeAspect="1"/>
          </p:cNvPicPr>
          <p:nvPr/>
        </p:nvPicPr>
        <p:blipFill>
          <a:blip r:embed="rId2"/>
          <a:stretch>
            <a:fillRect/>
          </a:stretch>
        </p:blipFill>
        <p:spPr>
          <a:xfrm rot="16200000">
            <a:off x="4142521" y="1839772"/>
            <a:ext cx="3475731" cy="2328741"/>
          </a:xfrm>
          <a:prstGeom prst="rect">
            <a:avLst/>
          </a:prstGeom>
        </p:spPr>
      </p:pic>
    </p:spTree>
    <p:extLst>
      <p:ext uri="{BB962C8B-B14F-4D97-AF65-F5344CB8AC3E}">
        <p14:creationId xmlns:p14="http://schemas.microsoft.com/office/powerpoint/2010/main" val="959492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7E3C9-9DA8-6C9E-D726-D713DD2338BE}"/>
              </a:ext>
            </a:extLst>
          </p:cNvPr>
          <p:cNvSpPr>
            <a:spLocks noGrp="1"/>
          </p:cNvSpPr>
          <p:nvPr>
            <p:ph type="title"/>
          </p:nvPr>
        </p:nvSpPr>
        <p:spPr/>
        <p:txBody>
          <a:bodyPr/>
          <a:lstStyle/>
          <a:p>
            <a:r>
              <a:rPr lang="en-GB" dirty="0"/>
              <a:t>How to choose the right </a:t>
            </a:r>
            <a:r>
              <a:rPr lang="en-GB" dirty="0" err="1"/>
              <a:t>footware</a:t>
            </a:r>
            <a:r>
              <a:rPr lang="en-GB" dirty="0"/>
              <a:t>?</a:t>
            </a:r>
          </a:p>
        </p:txBody>
      </p:sp>
      <p:sp>
        <p:nvSpPr>
          <p:cNvPr id="3" name="Text Placeholder 2">
            <a:extLst>
              <a:ext uri="{FF2B5EF4-FFF2-40B4-BE49-F238E27FC236}">
                <a16:creationId xmlns:a16="http://schemas.microsoft.com/office/drawing/2014/main" id="{F7D881E6-ACEC-9792-D379-3C752756F14A}"/>
              </a:ext>
            </a:extLst>
          </p:cNvPr>
          <p:cNvSpPr>
            <a:spLocks noGrp="1"/>
          </p:cNvSpPr>
          <p:nvPr>
            <p:ph type="body" idx="1"/>
          </p:nvPr>
        </p:nvSpPr>
        <p:spPr/>
        <p:txBody>
          <a:bodyPr/>
          <a:lstStyle/>
          <a:p>
            <a:endParaRPr lang="en-GB" dirty="0"/>
          </a:p>
        </p:txBody>
      </p:sp>
      <p:sp>
        <p:nvSpPr>
          <p:cNvPr id="4" name="Text Placeholder 3">
            <a:extLst>
              <a:ext uri="{FF2B5EF4-FFF2-40B4-BE49-F238E27FC236}">
                <a16:creationId xmlns:a16="http://schemas.microsoft.com/office/drawing/2014/main" id="{7E2CD567-573F-B832-580C-F80BFAC402AF}"/>
              </a:ext>
            </a:extLst>
          </p:cNvPr>
          <p:cNvSpPr>
            <a:spLocks noGrp="1"/>
          </p:cNvSpPr>
          <p:nvPr>
            <p:ph type="body" idx="2"/>
          </p:nvPr>
        </p:nvSpPr>
        <p:spPr/>
        <p:txBody>
          <a:bodyPr/>
          <a:lstStyle/>
          <a:p>
            <a:endParaRPr lang="en-GB" dirty="0"/>
          </a:p>
        </p:txBody>
      </p:sp>
      <p:sp>
        <p:nvSpPr>
          <p:cNvPr id="5" name="Slide Number Placeholder 4">
            <a:extLst>
              <a:ext uri="{FF2B5EF4-FFF2-40B4-BE49-F238E27FC236}">
                <a16:creationId xmlns:a16="http://schemas.microsoft.com/office/drawing/2014/main" id="{F4624591-74E1-AD20-9EBB-8C8E94CB70F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12</a:t>
            </a:fld>
            <a:endParaRPr lang="en"/>
          </a:p>
        </p:txBody>
      </p:sp>
      <p:pic>
        <p:nvPicPr>
          <p:cNvPr id="6" name="Picture 5">
            <a:extLst>
              <a:ext uri="{FF2B5EF4-FFF2-40B4-BE49-F238E27FC236}">
                <a16:creationId xmlns:a16="http://schemas.microsoft.com/office/drawing/2014/main" id="{29283C52-0E4F-1877-477C-62A207AC225B}"/>
              </a:ext>
            </a:extLst>
          </p:cNvPr>
          <p:cNvPicPr>
            <a:picLocks noChangeAspect="1"/>
          </p:cNvPicPr>
          <p:nvPr/>
        </p:nvPicPr>
        <p:blipFill>
          <a:blip r:embed="rId2"/>
          <a:stretch>
            <a:fillRect/>
          </a:stretch>
        </p:blipFill>
        <p:spPr>
          <a:xfrm>
            <a:off x="201960" y="1909399"/>
            <a:ext cx="3676734" cy="2307151"/>
          </a:xfrm>
          <a:prstGeom prst="rect">
            <a:avLst/>
          </a:prstGeom>
        </p:spPr>
      </p:pic>
      <p:pic>
        <p:nvPicPr>
          <p:cNvPr id="7" name="Content Placeholder 4">
            <a:extLst>
              <a:ext uri="{FF2B5EF4-FFF2-40B4-BE49-F238E27FC236}">
                <a16:creationId xmlns:a16="http://schemas.microsoft.com/office/drawing/2014/main" id="{1B4A56CA-F73C-5B11-D10F-ADDAF77A5435}"/>
              </a:ext>
            </a:extLst>
          </p:cNvPr>
          <p:cNvPicPr>
            <a:picLocks noGrp="1" noChangeAspect="1"/>
          </p:cNvPicPr>
          <p:nvPr>
            <p:ph idx="1"/>
          </p:nvPr>
        </p:nvPicPr>
        <p:blipFill>
          <a:blip r:embed="rId3"/>
          <a:stretch>
            <a:fillRect/>
          </a:stretch>
        </p:blipFill>
        <p:spPr>
          <a:xfrm>
            <a:off x="4305687" y="1705175"/>
            <a:ext cx="4234313" cy="2716027"/>
          </a:xfrm>
          <a:prstGeom prst="rect">
            <a:avLst/>
          </a:prstGeom>
        </p:spPr>
      </p:pic>
    </p:spTree>
    <p:extLst>
      <p:ext uri="{BB962C8B-B14F-4D97-AF65-F5344CB8AC3E}">
        <p14:creationId xmlns:p14="http://schemas.microsoft.com/office/powerpoint/2010/main" val="625962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E450B-3168-5642-F5FB-B7CB6F79B16E}"/>
              </a:ext>
            </a:extLst>
          </p:cNvPr>
          <p:cNvSpPr>
            <a:spLocks noGrp="1"/>
          </p:cNvSpPr>
          <p:nvPr>
            <p:ph type="title"/>
          </p:nvPr>
        </p:nvSpPr>
        <p:spPr/>
        <p:txBody>
          <a:bodyPr/>
          <a:lstStyle/>
          <a:p>
            <a:r>
              <a:rPr lang="en-GB" dirty="0"/>
              <a:t>What is the width of a foot?</a:t>
            </a:r>
          </a:p>
        </p:txBody>
      </p:sp>
      <p:sp>
        <p:nvSpPr>
          <p:cNvPr id="3" name="Text Placeholder 2">
            <a:extLst>
              <a:ext uri="{FF2B5EF4-FFF2-40B4-BE49-F238E27FC236}">
                <a16:creationId xmlns:a16="http://schemas.microsoft.com/office/drawing/2014/main" id="{DEFB8559-C9EE-B684-60F3-F3CF17AB17BE}"/>
              </a:ext>
            </a:extLst>
          </p:cNvPr>
          <p:cNvSpPr>
            <a:spLocks noGrp="1"/>
          </p:cNvSpPr>
          <p:nvPr>
            <p:ph type="body" idx="1"/>
          </p:nvPr>
        </p:nvSpPr>
        <p:spPr/>
        <p:txBody>
          <a:bodyPr/>
          <a:lstStyle/>
          <a:p>
            <a:r>
              <a:rPr lang="en-GB" dirty="0"/>
              <a:t>Forefoot circumference (behind toes)</a:t>
            </a:r>
          </a:p>
          <a:p>
            <a:r>
              <a:rPr lang="en-GB" dirty="0"/>
              <a:t>Metatarsal girth</a:t>
            </a:r>
          </a:p>
          <a:p>
            <a:r>
              <a:rPr lang="en-GB" dirty="0"/>
              <a:t>Forefoot width</a:t>
            </a:r>
          </a:p>
          <a:p>
            <a:r>
              <a:rPr lang="en-GB" dirty="0"/>
              <a:t>Heel width</a:t>
            </a:r>
          </a:p>
        </p:txBody>
      </p:sp>
      <p:sp>
        <p:nvSpPr>
          <p:cNvPr id="4" name="Text Placeholder 3">
            <a:extLst>
              <a:ext uri="{FF2B5EF4-FFF2-40B4-BE49-F238E27FC236}">
                <a16:creationId xmlns:a16="http://schemas.microsoft.com/office/drawing/2014/main" id="{E349AD3E-438E-5504-B2D5-56AC28019128}"/>
              </a:ext>
            </a:extLst>
          </p:cNvPr>
          <p:cNvSpPr>
            <a:spLocks noGrp="1"/>
          </p:cNvSpPr>
          <p:nvPr>
            <p:ph type="body" idx="2"/>
          </p:nvPr>
        </p:nvSpPr>
        <p:spPr/>
        <p:txBody>
          <a:bodyPr/>
          <a:lstStyle/>
          <a:p>
            <a:endParaRPr lang="en-GB" dirty="0"/>
          </a:p>
        </p:txBody>
      </p:sp>
      <p:sp>
        <p:nvSpPr>
          <p:cNvPr id="5" name="Slide Number Placeholder 4">
            <a:extLst>
              <a:ext uri="{FF2B5EF4-FFF2-40B4-BE49-F238E27FC236}">
                <a16:creationId xmlns:a16="http://schemas.microsoft.com/office/drawing/2014/main" id="{1EC72CF6-94EB-C05D-2851-058F2E8F843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13</a:t>
            </a:fld>
            <a:endParaRPr lang="en"/>
          </a:p>
        </p:txBody>
      </p:sp>
      <p:pic>
        <p:nvPicPr>
          <p:cNvPr id="6" name="Picture 5">
            <a:extLst>
              <a:ext uri="{FF2B5EF4-FFF2-40B4-BE49-F238E27FC236}">
                <a16:creationId xmlns:a16="http://schemas.microsoft.com/office/drawing/2014/main" id="{A3E83AD1-E982-A230-F7C1-750EEA346FEF}"/>
              </a:ext>
            </a:extLst>
          </p:cNvPr>
          <p:cNvPicPr>
            <a:picLocks noChangeAspect="1"/>
          </p:cNvPicPr>
          <p:nvPr/>
        </p:nvPicPr>
        <p:blipFill>
          <a:blip r:embed="rId2"/>
          <a:stretch>
            <a:fillRect/>
          </a:stretch>
        </p:blipFill>
        <p:spPr>
          <a:xfrm>
            <a:off x="4187378" y="1871233"/>
            <a:ext cx="3875584" cy="2383484"/>
          </a:xfrm>
          <a:prstGeom prst="rect">
            <a:avLst/>
          </a:prstGeom>
        </p:spPr>
      </p:pic>
    </p:spTree>
    <p:extLst>
      <p:ext uri="{BB962C8B-B14F-4D97-AF65-F5344CB8AC3E}">
        <p14:creationId xmlns:p14="http://schemas.microsoft.com/office/powerpoint/2010/main" val="3602348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A0623-80A2-5538-C74E-BFA390C470C4}"/>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8C616DFE-7709-D07D-8711-E3B41F4E3D1F}"/>
              </a:ext>
            </a:extLst>
          </p:cNvPr>
          <p:cNvSpPr>
            <a:spLocks noGrp="1"/>
          </p:cNvSpPr>
          <p:nvPr>
            <p:ph type="body" idx="1"/>
          </p:nvPr>
        </p:nvSpPr>
        <p:spPr/>
        <p:txBody>
          <a:bodyPr/>
          <a:lstStyle/>
          <a:p>
            <a:pPr marL="76200" indent="0" algn="ctr">
              <a:buNone/>
            </a:pPr>
            <a:r>
              <a:rPr lang="en-GB" b="1" dirty="0"/>
              <a:t>Effects of improper footwear</a:t>
            </a:r>
          </a:p>
        </p:txBody>
      </p:sp>
      <p:sp>
        <p:nvSpPr>
          <p:cNvPr id="4" name="Slide Number Placeholder 3">
            <a:extLst>
              <a:ext uri="{FF2B5EF4-FFF2-40B4-BE49-F238E27FC236}">
                <a16:creationId xmlns:a16="http://schemas.microsoft.com/office/drawing/2014/main" id="{B4E3A16C-1962-0EF2-9306-B0ACF6ED911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14</a:t>
            </a:fld>
            <a:endParaRPr lang="en"/>
          </a:p>
        </p:txBody>
      </p:sp>
      <p:pic>
        <p:nvPicPr>
          <p:cNvPr id="5" name="Picture 2">
            <a:extLst>
              <a:ext uri="{FF2B5EF4-FFF2-40B4-BE49-F238E27FC236}">
                <a16:creationId xmlns:a16="http://schemas.microsoft.com/office/drawing/2014/main" id="{48F97138-FBCC-BD88-31CC-170B4332F6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86" r="17657" b="-3"/>
          <a:stretch/>
        </p:blipFill>
        <p:spPr bwMode="auto">
          <a:xfrm>
            <a:off x="5292080" y="413257"/>
            <a:ext cx="2518495" cy="4318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40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B6D75-642D-D42C-1A42-2B550D4757E1}"/>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E650553B-DB0F-CF0A-8600-6720BF97E7D3}"/>
              </a:ext>
            </a:extLst>
          </p:cNvPr>
          <p:cNvSpPr>
            <a:spLocks noGrp="1"/>
          </p:cNvSpPr>
          <p:nvPr>
            <p:ph type="body" idx="1"/>
          </p:nvPr>
        </p:nvSpPr>
        <p:spPr/>
        <p:txBody>
          <a:bodyPr/>
          <a:lstStyle/>
          <a:p>
            <a:pPr marL="88900" indent="0">
              <a:buNone/>
            </a:pPr>
            <a:r>
              <a:rPr lang="en-GB" dirty="0"/>
              <a:t>Ingrown nail and calluses</a:t>
            </a:r>
          </a:p>
        </p:txBody>
      </p:sp>
      <p:sp>
        <p:nvSpPr>
          <p:cNvPr id="4" name="Text Placeholder 3">
            <a:extLst>
              <a:ext uri="{FF2B5EF4-FFF2-40B4-BE49-F238E27FC236}">
                <a16:creationId xmlns:a16="http://schemas.microsoft.com/office/drawing/2014/main" id="{D0233A97-D6F2-70C7-E72E-8E860E08CC1A}"/>
              </a:ext>
            </a:extLst>
          </p:cNvPr>
          <p:cNvSpPr>
            <a:spLocks noGrp="1"/>
          </p:cNvSpPr>
          <p:nvPr>
            <p:ph type="body" idx="2"/>
          </p:nvPr>
        </p:nvSpPr>
        <p:spPr/>
        <p:txBody>
          <a:bodyPr/>
          <a:lstStyle/>
          <a:p>
            <a:endParaRPr lang="en-GB" dirty="0"/>
          </a:p>
        </p:txBody>
      </p:sp>
      <p:sp>
        <p:nvSpPr>
          <p:cNvPr id="5" name="Slide Number Placeholder 4">
            <a:extLst>
              <a:ext uri="{FF2B5EF4-FFF2-40B4-BE49-F238E27FC236}">
                <a16:creationId xmlns:a16="http://schemas.microsoft.com/office/drawing/2014/main" id="{6AB8968A-5D25-4929-4395-142CE6F5015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15</a:t>
            </a:fld>
            <a:endParaRPr lang="en"/>
          </a:p>
        </p:txBody>
      </p:sp>
      <p:pic>
        <p:nvPicPr>
          <p:cNvPr id="6" name="Picture 2">
            <a:extLst>
              <a:ext uri="{FF2B5EF4-FFF2-40B4-BE49-F238E27FC236}">
                <a16:creationId xmlns:a16="http://schemas.microsoft.com/office/drawing/2014/main" id="{A4A7B382-100E-DF88-A1E9-EB32424A56D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6820" r="-1" b="-1"/>
          <a:stretch/>
        </p:blipFill>
        <p:spPr>
          <a:xfrm>
            <a:off x="4243161" y="1705175"/>
            <a:ext cx="3073834" cy="2999254"/>
          </a:xfrm>
          <a:prstGeom prst="rect">
            <a:avLst/>
          </a:prstGeom>
        </p:spPr>
      </p:pic>
    </p:spTree>
    <p:extLst>
      <p:ext uri="{BB962C8B-B14F-4D97-AF65-F5344CB8AC3E}">
        <p14:creationId xmlns:p14="http://schemas.microsoft.com/office/powerpoint/2010/main" val="913056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587F0-CB5F-FEF0-2B20-95FAF8181E38}"/>
              </a:ext>
            </a:extLst>
          </p:cNvPr>
          <p:cNvSpPr>
            <a:spLocks noGrp="1"/>
          </p:cNvSpPr>
          <p:nvPr>
            <p:ph type="title"/>
          </p:nvPr>
        </p:nvSpPr>
        <p:spPr/>
        <p:txBody>
          <a:bodyPr/>
          <a:lstStyle/>
          <a:p>
            <a:r>
              <a:rPr lang="en-GB" dirty="0"/>
              <a:t>Onychodystrophy</a:t>
            </a:r>
          </a:p>
        </p:txBody>
      </p:sp>
      <p:sp>
        <p:nvSpPr>
          <p:cNvPr id="3" name="Text Placeholder 2">
            <a:extLst>
              <a:ext uri="{FF2B5EF4-FFF2-40B4-BE49-F238E27FC236}">
                <a16:creationId xmlns:a16="http://schemas.microsoft.com/office/drawing/2014/main" id="{4D93FAB7-55C9-E29F-A374-48AF865A3DE5}"/>
              </a:ext>
            </a:extLst>
          </p:cNvPr>
          <p:cNvSpPr>
            <a:spLocks noGrp="1"/>
          </p:cNvSpPr>
          <p:nvPr>
            <p:ph type="body" idx="1"/>
          </p:nvPr>
        </p:nvSpPr>
        <p:spPr/>
        <p:txBody>
          <a:bodyPr/>
          <a:lstStyle/>
          <a:p>
            <a:pPr marL="88900" indent="0">
              <a:buNone/>
            </a:pPr>
            <a:endParaRPr lang="en-GB" dirty="0"/>
          </a:p>
        </p:txBody>
      </p:sp>
      <p:sp>
        <p:nvSpPr>
          <p:cNvPr id="4" name="Text Placeholder 3">
            <a:extLst>
              <a:ext uri="{FF2B5EF4-FFF2-40B4-BE49-F238E27FC236}">
                <a16:creationId xmlns:a16="http://schemas.microsoft.com/office/drawing/2014/main" id="{B997EE7E-E448-3047-F1EB-FC7B89477C7E}"/>
              </a:ext>
            </a:extLst>
          </p:cNvPr>
          <p:cNvSpPr>
            <a:spLocks noGrp="1"/>
          </p:cNvSpPr>
          <p:nvPr>
            <p:ph type="body" idx="2"/>
          </p:nvPr>
        </p:nvSpPr>
        <p:spPr/>
        <p:txBody>
          <a:bodyPr/>
          <a:lstStyle/>
          <a:p>
            <a:endParaRPr lang="en-GB"/>
          </a:p>
        </p:txBody>
      </p:sp>
      <p:sp>
        <p:nvSpPr>
          <p:cNvPr id="5" name="Slide Number Placeholder 4">
            <a:extLst>
              <a:ext uri="{FF2B5EF4-FFF2-40B4-BE49-F238E27FC236}">
                <a16:creationId xmlns:a16="http://schemas.microsoft.com/office/drawing/2014/main" id="{36A48232-74BB-5E4B-F865-DC4C58FEA7F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16</a:t>
            </a:fld>
            <a:endParaRPr lang="en"/>
          </a:p>
        </p:txBody>
      </p:sp>
      <p:pic>
        <p:nvPicPr>
          <p:cNvPr id="6" name="Picture 2" descr="A close-up of hands holding potatoes">
            <a:extLst>
              <a:ext uri="{FF2B5EF4-FFF2-40B4-BE49-F238E27FC236}">
                <a16:creationId xmlns:a16="http://schemas.microsoft.com/office/drawing/2014/main" id="{C6CA7399-1BF8-85FC-FAC0-17F1CE39971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0964" r="26" b="-2"/>
          <a:stretch/>
        </p:blipFill>
        <p:spPr bwMode="auto">
          <a:xfrm>
            <a:off x="435615" y="1579048"/>
            <a:ext cx="3522169" cy="2967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449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81546-32D6-C1DC-6B70-8314AD198F89}"/>
              </a:ext>
            </a:extLst>
          </p:cNvPr>
          <p:cNvSpPr>
            <a:spLocks noGrp="1"/>
          </p:cNvSpPr>
          <p:nvPr>
            <p:ph type="title"/>
          </p:nvPr>
        </p:nvSpPr>
        <p:spPr/>
        <p:txBody>
          <a:bodyPr/>
          <a:lstStyle/>
          <a:p>
            <a:r>
              <a:rPr lang="en-GB" dirty="0"/>
              <a:t>Onychodystrophy</a:t>
            </a:r>
          </a:p>
        </p:txBody>
      </p:sp>
      <p:sp>
        <p:nvSpPr>
          <p:cNvPr id="3" name="Text Placeholder 2">
            <a:extLst>
              <a:ext uri="{FF2B5EF4-FFF2-40B4-BE49-F238E27FC236}">
                <a16:creationId xmlns:a16="http://schemas.microsoft.com/office/drawing/2014/main" id="{41810AF8-6EC1-95C1-0EB8-150D00866F7B}"/>
              </a:ext>
            </a:extLst>
          </p:cNvPr>
          <p:cNvSpPr>
            <a:spLocks noGrp="1"/>
          </p:cNvSpPr>
          <p:nvPr>
            <p:ph type="body" idx="1"/>
          </p:nvPr>
        </p:nvSpPr>
        <p:spPr/>
        <p:txBody>
          <a:bodyPr/>
          <a:lstStyle/>
          <a:p>
            <a:endParaRPr lang="en-GB" dirty="0"/>
          </a:p>
        </p:txBody>
      </p:sp>
      <p:sp>
        <p:nvSpPr>
          <p:cNvPr id="4" name="Text Placeholder 3">
            <a:extLst>
              <a:ext uri="{FF2B5EF4-FFF2-40B4-BE49-F238E27FC236}">
                <a16:creationId xmlns:a16="http://schemas.microsoft.com/office/drawing/2014/main" id="{EF390875-0A6A-9971-6F2B-073EC6EA0A5F}"/>
              </a:ext>
            </a:extLst>
          </p:cNvPr>
          <p:cNvSpPr>
            <a:spLocks noGrp="1"/>
          </p:cNvSpPr>
          <p:nvPr>
            <p:ph type="body" idx="2"/>
          </p:nvPr>
        </p:nvSpPr>
        <p:spPr/>
        <p:txBody>
          <a:bodyPr/>
          <a:lstStyle/>
          <a:p>
            <a:endParaRPr lang="en-GB" dirty="0"/>
          </a:p>
        </p:txBody>
      </p:sp>
      <p:sp>
        <p:nvSpPr>
          <p:cNvPr id="5" name="Slide Number Placeholder 4">
            <a:extLst>
              <a:ext uri="{FF2B5EF4-FFF2-40B4-BE49-F238E27FC236}">
                <a16:creationId xmlns:a16="http://schemas.microsoft.com/office/drawing/2014/main" id="{F9E875B2-CE5A-AD07-28D4-EDF0B8C1C6B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17</a:t>
            </a:fld>
            <a:endParaRPr lang="en"/>
          </a:p>
        </p:txBody>
      </p:sp>
      <p:pic>
        <p:nvPicPr>
          <p:cNvPr id="6" name="Picture 2">
            <a:extLst>
              <a:ext uri="{FF2B5EF4-FFF2-40B4-BE49-F238E27FC236}">
                <a16:creationId xmlns:a16="http://schemas.microsoft.com/office/drawing/2014/main" id="{3C86932C-0EE1-BBF6-B17F-80515D96149A}"/>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tretch>
            <a:fillRect/>
          </a:stretch>
        </p:blipFill>
        <p:spPr bwMode="auto">
          <a:xfrm>
            <a:off x="1040118" y="1520866"/>
            <a:ext cx="2313163" cy="308421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613A4823-8EDA-3411-8B2D-54D9566C3C3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0" y="1500126"/>
            <a:ext cx="2313163" cy="3084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844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ED8F8-4F39-FDCC-E630-F9A6A2F1A998}"/>
              </a:ext>
            </a:extLst>
          </p:cNvPr>
          <p:cNvSpPr>
            <a:spLocks noGrp="1"/>
          </p:cNvSpPr>
          <p:nvPr>
            <p:ph type="title"/>
          </p:nvPr>
        </p:nvSpPr>
        <p:spPr/>
        <p:txBody>
          <a:bodyPr/>
          <a:lstStyle/>
          <a:p>
            <a:r>
              <a:rPr lang="en-GB" dirty="0"/>
              <a:t>Onychodystrophy</a:t>
            </a:r>
          </a:p>
        </p:txBody>
      </p:sp>
      <p:sp>
        <p:nvSpPr>
          <p:cNvPr id="3" name="Text Placeholder 2">
            <a:extLst>
              <a:ext uri="{FF2B5EF4-FFF2-40B4-BE49-F238E27FC236}">
                <a16:creationId xmlns:a16="http://schemas.microsoft.com/office/drawing/2014/main" id="{05EB54E1-8D20-6CC5-DB2B-359215B1D3D8}"/>
              </a:ext>
            </a:extLst>
          </p:cNvPr>
          <p:cNvSpPr>
            <a:spLocks noGrp="1"/>
          </p:cNvSpPr>
          <p:nvPr>
            <p:ph type="body" idx="1"/>
          </p:nvPr>
        </p:nvSpPr>
        <p:spPr/>
        <p:txBody>
          <a:bodyPr/>
          <a:lstStyle/>
          <a:p>
            <a:endParaRPr lang="en-GB" dirty="0"/>
          </a:p>
        </p:txBody>
      </p:sp>
      <p:sp>
        <p:nvSpPr>
          <p:cNvPr id="4" name="Text Placeholder 3">
            <a:extLst>
              <a:ext uri="{FF2B5EF4-FFF2-40B4-BE49-F238E27FC236}">
                <a16:creationId xmlns:a16="http://schemas.microsoft.com/office/drawing/2014/main" id="{E5F47302-2DC8-2629-D5D8-AD8B1B8D6CB6}"/>
              </a:ext>
            </a:extLst>
          </p:cNvPr>
          <p:cNvSpPr>
            <a:spLocks noGrp="1"/>
          </p:cNvSpPr>
          <p:nvPr>
            <p:ph type="body" idx="2"/>
          </p:nvPr>
        </p:nvSpPr>
        <p:spPr/>
        <p:txBody>
          <a:bodyPr/>
          <a:lstStyle/>
          <a:p>
            <a:endParaRPr lang="en-GB" dirty="0"/>
          </a:p>
        </p:txBody>
      </p:sp>
      <p:sp>
        <p:nvSpPr>
          <p:cNvPr id="5" name="Slide Number Placeholder 4">
            <a:extLst>
              <a:ext uri="{FF2B5EF4-FFF2-40B4-BE49-F238E27FC236}">
                <a16:creationId xmlns:a16="http://schemas.microsoft.com/office/drawing/2014/main" id="{126D22CF-1CD3-060C-00C8-BF4D569549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18</a:t>
            </a:fld>
            <a:endParaRPr lang="en"/>
          </a:p>
        </p:txBody>
      </p:sp>
      <p:pic>
        <p:nvPicPr>
          <p:cNvPr id="6" name="Picture 2" descr="Letter">
            <a:extLst>
              <a:ext uri="{FF2B5EF4-FFF2-40B4-BE49-F238E27FC236}">
                <a16:creationId xmlns:a16="http://schemas.microsoft.com/office/drawing/2014/main" id="{DBBA4CD2-767D-9D78-5058-F1B50A9B94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8547" b="-2"/>
          <a:stretch/>
        </p:blipFill>
        <p:spPr bwMode="auto">
          <a:xfrm rot="16200000">
            <a:off x="686454" y="1672348"/>
            <a:ext cx="3020491" cy="27812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C2465651-3FD9-279E-9490-F67F40321FE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941" r="-1" b="-1"/>
          <a:stretch/>
        </p:blipFill>
        <p:spPr bwMode="auto">
          <a:xfrm>
            <a:off x="4389451" y="1563638"/>
            <a:ext cx="2781253" cy="3020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135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F82AC-6775-9A2E-E488-ECB6DDD85950}"/>
              </a:ext>
            </a:extLst>
          </p:cNvPr>
          <p:cNvSpPr>
            <a:spLocks noGrp="1"/>
          </p:cNvSpPr>
          <p:nvPr>
            <p:ph type="title"/>
          </p:nvPr>
        </p:nvSpPr>
        <p:spPr/>
        <p:txBody>
          <a:bodyPr/>
          <a:lstStyle/>
          <a:p>
            <a:r>
              <a:rPr lang="en-GB" dirty="0"/>
              <a:t>Do not walk barefoot</a:t>
            </a:r>
          </a:p>
        </p:txBody>
      </p:sp>
      <p:sp>
        <p:nvSpPr>
          <p:cNvPr id="3" name="Text Placeholder 2">
            <a:extLst>
              <a:ext uri="{FF2B5EF4-FFF2-40B4-BE49-F238E27FC236}">
                <a16:creationId xmlns:a16="http://schemas.microsoft.com/office/drawing/2014/main" id="{D6856798-40A4-3F24-168B-A4B4EBDE4E88}"/>
              </a:ext>
            </a:extLst>
          </p:cNvPr>
          <p:cNvSpPr>
            <a:spLocks noGrp="1"/>
          </p:cNvSpPr>
          <p:nvPr>
            <p:ph type="body" idx="1"/>
          </p:nvPr>
        </p:nvSpPr>
        <p:spPr/>
        <p:txBody>
          <a:bodyPr/>
          <a:lstStyle/>
          <a:p>
            <a:pPr marL="88900" indent="0">
              <a:buNone/>
            </a:pPr>
            <a:r>
              <a:rPr lang="en-GB" dirty="0"/>
              <a:t>never walk barefoot (especially on the beach)</a:t>
            </a:r>
          </a:p>
        </p:txBody>
      </p:sp>
      <p:sp>
        <p:nvSpPr>
          <p:cNvPr id="4" name="Text Placeholder 3">
            <a:extLst>
              <a:ext uri="{FF2B5EF4-FFF2-40B4-BE49-F238E27FC236}">
                <a16:creationId xmlns:a16="http://schemas.microsoft.com/office/drawing/2014/main" id="{FA27C1A0-4EA3-FB2F-107B-A440E02D11C9}"/>
              </a:ext>
            </a:extLst>
          </p:cNvPr>
          <p:cNvSpPr>
            <a:spLocks noGrp="1"/>
          </p:cNvSpPr>
          <p:nvPr>
            <p:ph type="body" idx="2"/>
          </p:nvPr>
        </p:nvSpPr>
        <p:spPr/>
        <p:txBody>
          <a:bodyPr/>
          <a:lstStyle/>
          <a:p>
            <a:endParaRPr lang="en-GB" dirty="0"/>
          </a:p>
        </p:txBody>
      </p:sp>
      <p:sp>
        <p:nvSpPr>
          <p:cNvPr id="5" name="Slide Number Placeholder 4">
            <a:extLst>
              <a:ext uri="{FF2B5EF4-FFF2-40B4-BE49-F238E27FC236}">
                <a16:creationId xmlns:a16="http://schemas.microsoft.com/office/drawing/2014/main" id="{F9490DAE-4B1E-E215-107A-BB5A500349C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19</a:t>
            </a:fld>
            <a:endParaRPr lang="en"/>
          </a:p>
        </p:txBody>
      </p:sp>
      <p:pic>
        <p:nvPicPr>
          <p:cNvPr id="6" name="Picture 5" descr="A black outline of a leaf&#10;&#10;Description automatically generated with low confidence">
            <a:extLst>
              <a:ext uri="{FF2B5EF4-FFF2-40B4-BE49-F238E27FC236}">
                <a16:creationId xmlns:a16="http://schemas.microsoft.com/office/drawing/2014/main" id="{879D2370-0EA8-C90A-A3DC-DB7E8DE3AC70}"/>
              </a:ext>
            </a:extLst>
          </p:cNvPr>
          <p:cNvPicPr>
            <a:picLocks noChangeAspect="1"/>
          </p:cNvPicPr>
          <p:nvPr/>
        </p:nvPicPr>
        <p:blipFill rotWithShape="1">
          <a:blip r:embed="rId2"/>
          <a:srcRect b="5133"/>
          <a:stretch/>
        </p:blipFill>
        <p:spPr>
          <a:xfrm rot="16200000">
            <a:off x="4167363" y="2436025"/>
            <a:ext cx="3225430" cy="1813720"/>
          </a:xfrm>
          <a:prstGeom prst="rect">
            <a:avLst/>
          </a:prstGeom>
        </p:spPr>
      </p:pic>
    </p:spTree>
    <p:extLst>
      <p:ext uri="{BB962C8B-B14F-4D97-AF65-F5344CB8AC3E}">
        <p14:creationId xmlns:p14="http://schemas.microsoft.com/office/powerpoint/2010/main" val="2355229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4"/>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p>
            <a:pPr marL="139700" indent="0"/>
            <a:r>
              <a:rPr lang="en-US" sz="2000" dirty="0">
                <a:solidFill>
                  <a:schemeClr val="bg1"/>
                </a:solidFill>
                <a:latin typeface="Barlow SemiBold" panose="020B0604020202020204" charset="0"/>
                <a:cs typeface="Calibri" panose="020F0502020204030204" pitchFamily="34" charset="0"/>
              </a:rPr>
              <a:t>Project Number: 2021-1-RO01- KA220-HED-38B739A3</a:t>
            </a:r>
          </a:p>
        </p:txBody>
      </p:sp>
      <p:sp>
        <p:nvSpPr>
          <p:cNvPr id="166" name="Google Shape;166;p14"/>
          <p:cNvSpPr txBox="1">
            <a:spLocks noGrp="1"/>
          </p:cNvSpPr>
          <p:nvPr>
            <p:ph type="body" idx="2"/>
          </p:nvPr>
        </p:nvSpPr>
        <p:spPr>
          <a:xfrm>
            <a:off x="362794" y="2787774"/>
            <a:ext cx="4968552" cy="1224136"/>
          </a:xfrm>
          <a:prstGeom prst="rect">
            <a:avLst/>
          </a:prstGeom>
        </p:spPr>
        <p:txBody>
          <a:bodyPr spcFirstLastPara="1" wrap="square" lIns="0" tIns="0" rIns="0" bIns="0" anchor="t" anchorCtr="0">
            <a:noAutofit/>
          </a:bodyPr>
          <a:lstStyle/>
          <a:p>
            <a:pPr marL="139700" indent="0" algn="ctr">
              <a:buNone/>
            </a:pPr>
            <a:r>
              <a:rPr lang="en-US" sz="1400" dirty="0">
                <a:solidFill>
                  <a:schemeClr val="tx1"/>
                </a:solidFill>
                <a:latin typeface="Barlow SemiBold" panose="020B0604020202020204" charset="0"/>
                <a:cs typeface="Calibri" panose="020F0502020204030204" pitchFamily="34" charset="0"/>
              </a:rPr>
              <a:t>The European Commission's support for the production of this presentation does not constitute an endorsement of the contents, which reflect the views only of the authors, and the Commission cannot be held responsible for any use which may be made of the information contained therein.</a:t>
            </a:r>
          </a:p>
          <a:p>
            <a:pPr marL="0" lvl="0" indent="0" algn="l" rtl="0">
              <a:spcBef>
                <a:spcPts val="0"/>
              </a:spcBef>
              <a:spcAft>
                <a:spcPts val="0"/>
              </a:spcAft>
              <a:buClr>
                <a:schemeClr val="dk1"/>
              </a:buClr>
              <a:buSzPts val="1100"/>
              <a:buFont typeface="Arial"/>
              <a:buNone/>
            </a:pPr>
            <a:endParaRPr sz="1400" dirty="0">
              <a:solidFill>
                <a:schemeClr val="accent2"/>
              </a:solidFill>
            </a:endParaRPr>
          </a:p>
          <a:p>
            <a:pPr marL="0" lvl="0" indent="0" algn="l" rtl="0">
              <a:spcBef>
                <a:spcPts val="0"/>
              </a:spcBef>
              <a:spcAft>
                <a:spcPts val="0"/>
              </a:spcAft>
              <a:buNone/>
            </a:pPr>
            <a:endParaRPr sz="1400" dirty="0">
              <a:solidFill>
                <a:schemeClr val="accent2"/>
              </a:solidFill>
            </a:endParaRPr>
          </a:p>
        </p:txBody>
      </p:sp>
      <p:sp>
        <p:nvSpPr>
          <p:cNvPr id="167" name="Google Shape;167;p14"/>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a:p>
        </p:txBody>
      </p:sp>
      <p:grpSp>
        <p:nvGrpSpPr>
          <p:cNvPr id="168" name="Google Shape;168;p14"/>
          <p:cNvGrpSpPr/>
          <p:nvPr/>
        </p:nvGrpSpPr>
        <p:grpSpPr>
          <a:xfrm>
            <a:off x="8391681" y="301593"/>
            <a:ext cx="450753" cy="450708"/>
            <a:chOff x="3277794" y="2969995"/>
            <a:chExt cx="457200" cy="457200"/>
          </a:xfrm>
        </p:grpSpPr>
        <p:sp>
          <p:nvSpPr>
            <p:cNvPr id="169" name="Google Shape;169;p14"/>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14"/>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4"/>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923678"/>
            <a:ext cx="3196632"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1707654"/>
            <a:ext cx="4759052" cy="100260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69694-874B-B029-9B39-2C3FAC971230}"/>
              </a:ext>
            </a:extLst>
          </p:cNvPr>
          <p:cNvSpPr>
            <a:spLocks noGrp="1"/>
          </p:cNvSpPr>
          <p:nvPr>
            <p:ph type="title"/>
          </p:nvPr>
        </p:nvSpPr>
        <p:spPr/>
        <p:txBody>
          <a:bodyPr/>
          <a:lstStyle/>
          <a:p>
            <a:r>
              <a:rPr lang="en-GB" dirty="0"/>
              <a:t>Check the inside of the shoe</a:t>
            </a:r>
          </a:p>
        </p:txBody>
      </p:sp>
      <p:sp>
        <p:nvSpPr>
          <p:cNvPr id="3" name="Text Placeholder 2">
            <a:extLst>
              <a:ext uri="{FF2B5EF4-FFF2-40B4-BE49-F238E27FC236}">
                <a16:creationId xmlns:a16="http://schemas.microsoft.com/office/drawing/2014/main" id="{2C076C47-55FF-F30F-0EB7-6C939DF614D6}"/>
              </a:ext>
            </a:extLst>
          </p:cNvPr>
          <p:cNvSpPr>
            <a:spLocks noGrp="1"/>
          </p:cNvSpPr>
          <p:nvPr>
            <p:ph type="body" idx="1"/>
          </p:nvPr>
        </p:nvSpPr>
        <p:spPr/>
        <p:txBody>
          <a:bodyPr/>
          <a:lstStyle/>
          <a:p>
            <a:r>
              <a:rPr lang="en-GB" dirty="0"/>
              <a:t>Check the inside of the shoe.</a:t>
            </a:r>
          </a:p>
          <a:p>
            <a:r>
              <a:rPr lang="en-GB" dirty="0"/>
              <a:t>It cannot contain sand, pebbles</a:t>
            </a:r>
            <a:r>
              <a:rPr lang="lt-LT" dirty="0"/>
              <a:t>,</a:t>
            </a:r>
            <a:r>
              <a:rPr lang="en-GB" dirty="0"/>
              <a:t> or other small particles</a:t>
            </a:r>
          </a:p>
        </p:txBody>
      </p:sp>
      <p:sp>
        <p:nvSpPr>
          <p:cNvPr id="4" name="Text Placeholder 3">
            <a:extLst>
              <a:ext uri="{FF2B5EF4-FFF2-40B4-BE49-F238E27FC236}">
                <a16:creationId xmlns:a16="http://schemas.microsoft.com/office/drawing/2014/main" id="{D2B73C30-B17E-9458-3321-9BF708EC34EE}"/>
              </a:ext>
            </a:extLst>
          </p:cNvPr>
          <p:cNvSpPr>
            <a:spLocks noGrp="1"/>
          </p:cNvSpPr>
          <p:nvPr>
            <p:ph type="body" idx="2"/>
          </p:nvPr>
        </p:nvSpPr>
        <p:spPr/>
        <p:txBody>
          <a:bodyPr/>
          <a:lstStyle/>
          <a:p>
            <a:endParaRPr lang="en-GB" dirty="0"/>
          </a:p>
        </p:txBody>
      </p:sp>
      <p:sp>
        <p:nvSpPr>
          <p:cNvPr id="5" name="Slide Number Placeholder 4">
            <a:extLst>
              <a:ext uri="{FF2B5EF4-FFF2-40B4-BE49-F238E27FC236}">
                <a16:creationId xmlns:a16="http://schemas.microsoft.com/office/drawing/2014/main" id="{95C32738-AC07-E909-4055-BC52DCF988C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20</a:t>
            </a:fld>
            <a:endParaRPr lang="en"/>
          </a:p>
        </p:txBody>
      </p:sp>
      <p:pic>
        <p:nvPicPr>
          <p:cNvPr id="6" name="Picture 5" descr="A drawing of a bird&#10;&#10;Description automatically generated with low confidence">
            <a:extLst>
              <a:ext uri="{FF2B5EF4-FFF2-40B4-BE49-F238E27FC236}">
                <a16:creationId xmlns:a16="http://schemas.microsoft.com/office/drawing/2014/main" id="{3CC3BB2D-E2F3-F9A0-95D1-BD0209530D9E}"/>
              </a:ext>
            </a:extLst>
          </p:cNvPr>
          <p:cNvPicPr>
            <a:picLocks noChangeAspect="1"/>
          </p:cNvPicPr>
          <p:nvPr/>
        </p:nvPicPr>
        <p:blipFill>
          <a:blip r:embed="rId2"/>
          <a:stretch>
            <a:fillRect/>
          </a:stretch>
        </p:blipFill>
        <p:spPr>
          <a:xfrm rot="16200000">
            <a:off x="4161718" y="1833895"/>
            <a:ext cx="3236720" cy="2840222"/>
          </a:xfrm>
          <a:prstGeom prst="rect">
            <a:avLst/>
          </a:prstGeom>
        </p:spPr>
      </p:pic>
    </p:spTree>
    <p:extLst>
      <p:ext uri="{BB962C8B-B14F-4D97-AF65-F5344CB8AC3E}">
        <p14:creationId xmlns:p14="http://schemas.microsoft.com/office/powerpoint/2010/main" val="690240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B1F1-E6E9-4D53-1219-CF898DA5287E}"/>
              </a:ext>
            </a:extLst>
          </p:cNvPr>
          <p:cNvSpPr>
            <a:spLocks noGrp="1"/>
          </p:cNvSpPr>
          <p:nvPr>
            <p:ph type="title"/>
          </p:nvPr>
        </p:nvSpPr>
        <p:spPr/>
        <p:txBody>
          <a:bodyPr/>
          <a:lstStyle/>
          <a:p>
            <a:r>
              <a:rPr lang="en-GB" dirty="0"/>
              <a:t>Nail trimming</a:t>
            </a:r>
          </a:p>
        </p:txBody>
      </p:sp>
      <p:sp>
        <p:nvSpPr>
          <p:cNvPr id="3" name="Text Placeholder 2">
            <a:extLst>
              <a:ext uri="{FF2B5EF4-FFF2-40B4-BE49-F238E27FC236}">
                <a16:creationId xmlns:a16="http://schemas.microsoft.com/office/drawing/2014/main" id="{35AECD4D-8C5B-11E0-3F07-2DCE0DDB84D5}"/>
              </a:ext>
            </a:extLst>
          </p:cNvPr>
          <p:cNvSpPr>
            <a:spLocks noGrp="1"/>
          </p:cNvSpPr>
          <p:nvPr>
            <p:ph type="body" idx="1"/>
          </p:nvPr>
        </p:nvSpPr>
        <p:spPr>
          <a:xfrm>
            <a:off x="604000" y="1705175"/>
            <a:ext cx="3391936" cy="2715600"/>
          </a:xfrm>
        </p:spPr>
        <p:txBody>
          <a:bodyPr/>
          <a:lstStyle/>
          <a:p>
            <a:r>
              <a:rPr lang="en-GB" sz="1600" dirty="0"/>
              <a:t>cut nails in a straight line</a:t>
            </a:r>
          </a:p>
          <a:p>
            <a:r>
              <a:rPr lang="en-GB" sz="1600" dirty="0"/>
              <a:t>don't cut corners</a:t>
            </a:r>
          </a:p>
          <a:p>
            <a:r>
              <a:rPr lang="en-GB" sz="1600" dirty="0"/>
              <a:t>do not cut too short</a:t>
            </a:r>
          </a:p>
          <a:p>
            <a:r>
              <a:rPr lang="en-GB" sz="1600" dirty="0"/>
              <a:t>monitor the condition of the toes after wearing shoes (redness, discomfort, pain, numbness)</a:t>
            </a:r>
          </a:p>
          <a:p>
            <a:r>
              <a:rPr lang="en-GB" sz="1600" dirty="0"/>
              <a:t>incorrect nail cutting - the risk of an ingrown nail or a change in the shape of the nail</a:t>
            </a:r>
          </a:p>
        </p:txBody>
      </p:sp>
      <p:sp>
        <p:nvSpPr>
          <p:cNvPr id="4" name="Text Placeholder 3">
            <a:extLst>
              <a:ext uri="{FF2B5EF4-FFF2-40B4-BE49-F238E27FC236}">
                <a16:creationId xmlns:a16="http://schemas.microsoft.com/office/drawing/2014/main" id="{0F490189-5388-52C7-2739-836D5A296C18}"/>
              </a:ext>
            </a:extLst>
          </p:cNvPr>
          <p:cNvSpPr>
            <a:spLocks noGrp="1"/>
          </p:cNvSpPr>
          <p:nvPr>
            <p:ph type="body" idx="2"/>
          </p:nvPr>
        </p:nvSpPr>
        <p:spPr/>
        <p:txBody>
          <a:bodyPr/>
          <a:lstStyle/>
          <a:p>
            <a:endParaRPr lang="en-GB" dirty="0"/>
          </a:p>
        </p:txBody>
      </p:sp>
      <p:sp>
        <p:nvSpPr>
          <p:cNvPr id="5" name="Slide Number Placeholder 4">
            <a:extLst>
              <a:ext uri="{FF2B5EF4-FFF2-40B4-BE49-F238E27FC236}">
                <a16:creationId xmlns:a16="http://schemas.microsoft.com/office/drawing/2014/main" id="{8265C79B-F0AD-16A6-5AC6-9A97A13A14E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21</a:t>
            </a:fld>
            <a:endParaRPr lang="en"/>
          </a:p>
        </p:txBody>
      </p:sp>
      <p:pic>
        <p:nvPicPr>
          <p:cNvPr id="6" name="Picture 5">
            <a:extLst>
              <a:ext uri="{FF2B5EF4-FFF2-40B4-BE49-F238E27FC236}">
                <a16:creationId xmlns:a16="http://schemas.microsoft.com/office/drawing/2014/main" id="{167D530F-CE80-3D98-EBB5-12DB156F7A8D}"/>
              </a:ext>
            </a:extLst>
          </p:cNvPr>
          <p:cNvPicPr>
            <a:picLocks noChangeAspect="1"/>
          </p:cNvPicPr>
          <p:nvPr/>
        </p:nvPicPr>
        <p:blipFill>
          <a:blip r:embed="rId2"/>
          <a:stretch>
            <a:fillRect/>
          </a:stretch>
        </p:blipFill>
        <p:spPr>
          <a:xfrm rot="16200000">
            <a:off x="4463806" y="1849963"/>
            <a:ext cx="2930443" cy="2426023"/>
          </a:xfrm>
          <a:prstGeom prst="rect">
            <a:avLst/>
          </a:prstGeom>
        </p:spPr>
      </p:pic>
    </p:spTree>
    <p:extLst>
      <p:ext uri="{BB962C8B-B14F-4D97-AF65-F5344CB8AC3E}">
        <p14:creationId xmlns:p14="http://schemas.microsoft.com/office/powerpoint/2010/main" val="3458602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70EE0-170E-B8D1-7F90-189ACB4BF974}"/>
              </a:ext>
            </a:extLst>
          </p:cNvPr>
          <p:cNvSpPr>
            <a:spLocks noGrp="1"/>
          </p:cNvSpPr>
          <p:nvPr>
            <p:ph type="title"/>
          </p:nvPr>
        </p:nvSpPr>
        <p:spPr/>
        <p:txBody>
          <a:bodyPr/>
          <a:lstStyle/>
          <a:p>
            <a:r>
              <a:rPr lang="en-GB" dirty="0"/>
              <a:t>Consequences of improper nail cutting</a:t>
            </a:r>
          </a:p>
        </p:txBody>
      </p:sp>
      <p:sp>
        <p:nvSpPr>
          <p:cNvPr id="3" name="Text Placeholder 2">
            <a:extLst>
              <a:ext uri="{FF2B5EF4-FFF2-40B4-BE49-F238E27FC236}">
                <a16:creationId xmlns:a16="http://schemas.microsoft.com/office/drawing/2014/main" id="{FD969B7B-0AB7-BB07-381C-83BAC1203F35}"/>
              </a:ext>
            </a:extLst>
          </p:cNvPr>
          <p:cNvSpPr>
            <a:spLocks noGrp="1"/>
          </p:cNvSpPr>
          <p:nvPr>
            <p:ph type="body" idx="1"/>
          </p:nvPr>
        </p:nvSpPr>
        <p:spPr/>
        <p:txBody>
          <a:bodyPr/>
          <a:lstStyle/>
          <a:p>
            <a:endParaRPr lang="en-GB" dirty="0"/>
          </a:p>
        </p:txBody>
      </p:sp>
      <p:sp>
        <p:nvSpPr>
          <p:cNvPr id="4" name="Text Placeholder 3">
            <a:extLst>
              <a:ext uri="{FF2B5EF4-FFF2-40B4-BE49-F238E27FC236}">
                <a16:creationId xmlns:a16="http://schemas.microsoft.com/office/drawing/2014/main" id="{82A83F29-9B50-2643-2CDC-3554FB625328}"/>
              </a:ext>
            </a:extLst>
          </p:cNvPr>
          <p:cNvSpPr>
            <a:spLocks noGrp="1"/>
          </p:cNvSpPr>
          <p:nvPr>
            <p:ph type="body" idx="2"/>
          </p:nvPr>
        </p:nvSpPr>
        <p:spPr/>
        <p:txBody>
          <a:bodyPr/>
          <a:lstStyle/>
          <a:p>
            <a:endParaRPr lang="en-GB" dirty="0"/>
          </a:p>
        </p:txBody>
      </p:sp>
      <p:sp>
        <p:nvSpPr>
          <p:cNvPr id="5" name="Slide Number Placeholder 4">
            <a:extLst>
              <a:ext uri="{FF2B5EF4-FFF2-40B4-BE49-F238E27FC236}">
                <a16:creationId xmlns:a16="http://schemas.microsoft.com/office/drawing/2014/main" id="{0A5F0BF0-E858-109A-5BEA-C11DAB1049D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22</a:t>
            </a:fld>
            <a:endParaRPr lang="en"/>
          </a:p>
        </p:txBody>
      </p:sp>
      <p:pic>
        <p:nvPicPr>
          <p:cNvPr id="6" name="Picture 2">
            <a:extLst>
              <a:ext uri="{FF2B5EF4-FFF2-40B4-BE49-F238E27FC236}">
                <a16:creationId xmlns:a16="http://schemas.microsoft.com/office/drawing/2014/main" id="{526F332C-CFC3-0A21-ACA5-C8E881FBAEE8}"/>
              </a:ext>
            </a:extLst>
          </p:cNvPr>
          <p:cNvPicPr>
            <a:picLocks noGrp="1" noChangeAspect="1" noChangeArrowheads="1"/>
          </p:cNvPicPr>
          <p:nvPr>
            <p:ph idx="4294967295"/>
          </p:nvPr>
        </p:nvPicPr>
        <p:blipFill rotWithShape="1">
          <a:blip r:embed="rId3">
            <a:extLst>
              <a:ext uri="{28A0092B-C50C-407E-A947-70E740481C1C}">
                <a14:useLocalDpi xmlns:a14="http://schemas.microsoft.com/office/drawing/2010/main" val="0"/>
              </a:ext>
            </a:extLst>
          </a:blip>
          <a:srcRect t="37016" r="1" b="7504"/>
          <a:stretch/>
        </p:blipFill>
        <p:spPr bwMode="auto">
          <a:xfrm>
            <a:off x="424181" y="1820718"/>
            <a:ext cx="3358628" cy="2484513"/>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CCB69769-D32C-50F4-72DA-8458DFBCBE1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5552" r="1" b="15615"/>
          <a:stretch/>
        </p:blipFill>
        <p:spPr bwMode="auto">
          <a:xfrm>
            <a:off x="3993875" y="1717244"/>
            <a:ext cx="3945168" cy="2715600"/>
          </a:xfrm>
          <a:custGeom>
            <a:avLst/>
            <a:gdLst/>
            <a:ahLst/>
            <a:cxnLst/>
            <a:rect l="l" t="t" r="r" b="b"/>
            <a:pathLst>
              <a:path w="9948672" h="6858000">
                <a:moveTo>
                  <a:pt x="1593452" y="0"/>
                </a:moveTo>
                <a:lnTo>
                  <a:pt x="8355220" y="0"/>
                </a:lnTo>
                <a:lnTo>
                  <a:pt x="8491722" y="130333"/>
                </a:lnTo>
                <a:cubicBezTo>
                  <a:pt x="9391900" y="1031820"/>
                  <a:pt x="9948672" y="2277214"/>
                  <a:pt x="9948672" y="3652838"/>
                </a:cubicBezTo>
                <a:cubicBezTo>
                  <a:pt x="9948672" y="4856509"/>
                  <a:pt x="9522393" y="5960473"/>
                  <a:pt x="8812775" y="6821583"/>
                </a:cubicBezTo>
                <a:lnTo>
                  <a:pt x="8781276" y="6858000"/>
                </a:lnTo>
                <a:lnTo>
                  <a:pt x="1167397" y="6858000"/>
                </a:lnTo>
                <a:lnTo>
                  <a:pt x="1135897" y="6821583"/>
                </a:lnTo>
                <a:cubicBezTo>
                  <a:pt x="426279" y="5960473"/>
                  <a:pt x="0" y="4856509"/>
                  <a:pt x="0" y="3652838"/>
                </a:cubicBezTo>
                <a:cubicBezTo>
                  <a:pt x="0" y="2277214"/>
                  <a:pt x="556772" y="1031820"/>
                  <a:pt x="1456950" y="130333"/>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3945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705175"/>
            <a:ext cx="8568952" cy="2826600"/>
          </a:xfrm>
          <a:prstGeom prst="rect">
            <a:avLst/>
          </a:prstGeom>
        </p:spPr>
        <p:txBody>
          <a:bodyPr spcFirstLastPara="1" wrap="square" lIns="0" tIns="0" rIns="0" bIns="0" anchor="t" anchorCtr="0">
            <a:noAutofit/>
          </a:bodyPr>
          <a:lstStyle/>
          <a:p>
            <a:pPr marL="76200" lvl="0" indent="0" algn="l" rtl="0">
              <a:spcBef>
                <a:spcPts val="0"/>
              </a:spcBef>
              <a:spcAft>
                <a:spcPts val="0"/>
              </a:spcAft>
              <a:buSzPts val="2400"/>
              <a:buNone/>
            </a:pPr>
            <a:r>
              <a:rPr lang="en-GB" sz="1800" dirty="0"/>
              <a:t>Every day</a:t>
            </a:r>
            <a:r>
              <a:rPr lang="lt-LT" sz="1800" dirty="0"/>
              <a:t>:</a:t>
            </a:r>
          </a:p>
          <a:p>
            <a:pPr marL="76200" lvl="0" indent="0" algn="l" rtl="0">
              <a:spcBef>
                <a:spcPts val="0"/>
              </a:spcBef>
              <a:spcAft>
                <a:spcPts val="0"/>
              </a:spcAft>
              <a:buSzPts val="2400"/>
              <a:buNone/>
            </a:pPr>
            <a:endParaRPr lang="en-GB" sz="1800" dirty="0"/>
          </a:p>
          <a:p>
            <a:pPr marL="457200" lvl="0" indent="-381000" algn="l" rtl="0">
              <a:spcBef>
                <a:spcPts val="0"/>
              </a:spcBef>
              <a:spcAft>
                <a:spcPts val="0"/>
              </a:spcAft>
              <a:buSzPts val="2400"/>
              <a:buChar char="▸"/>
            </a:pPr>
            <a:r>
              <a:rPr lang="en-GB" sz="1800" dirty="0"/>
              <a:t>wash the feet with warm water and baby soap</a:t>
            </a:r>
          </a:p>
          <a:p>
            <a:pPr marL="457200" lvl="0" indent="-381000" algn="l" rtl="0">
              <a:spcBef>
                <a:spcPts val="0"/>
              </a:spcBef>
              <a:spcAft>
                <a:spcPts val="0"/>
              </a:spcAft>
              <a:buSzPts val="2400"/>
              <a:buChar char="▸"/>
            </a:pPr>
            <a:r>
              <a:rPr lang="en-GB" sz="1800" dirty="0"/>
              <a:t>dry carefully, especially between the toes</a:t>
            </a:r>
          </a:p>
          <a:p>
            <a:pPr marL="457200" lvl="0" indent="-381000" algn="l" rtl="0">
              <a:spcBef>
                <a:spcPts val="0"/>
              </a:spcBef>
              <a:spcAft>
                <a:spcPts val="0"/>
              </a:spcAft>
              <a:buSzPts val="2400"/>
              <a:buChar char="▸"/>
            </a:pPr>
            <a:r>
              <a:rPr lang="en-GB" sz="1800" dirty="0"/>
              <a:t>carefully inspect for any damage</a:t>
            </a:r>
          </a:p>
          <a:p>
            <a:pPr marL="457200" lvl="0" indent="-381000" algn="l" rtl="0">
              <a:spcBef>
                <a:spcPts val="0"/>
              </a:spcBef>
              <a:spcAft>
                <a:spcPts val="0"/>
              </a:spcAft>
              <a:buSzPts val="2400"/>
              <a:buChar char="▸"/>
            </a:pPr>
            <a:r>
              <a:rPr lang="en-GB" sz="1800" dirty="0" err="1"/>
              <a:t>massag</a:t>
            </a:r>
            <a:r>
              <a:rPr lang="lt-LT" sz="1800" dirty="0"/>
              <a:t>e</a:t>
            </a:r>
            <a:r>
              <a:rPr lang="en-GB" sz="1800" dirty="0"/>
              <a:t> the feet with cream</a:t>
            </a:r>
            <a:r>
              <a:rPr lang="lt-LT" sz="1800" dirty="0"/>
              <a:t> </a:t>
            </a:r>
            <a:r>
              <a:rPr lang="en-GB" sz="1800" dirty="0"/>
              <a:t>except between the toes</a:t>
            </a:r>
          </a:p>
          <a:p>
            <a:pPr marL="457200" lvl="0" indent="-381000" algn="l" rtl="0">
              <a:spcBef>
                <a:spcPts val="0"/>
              </a:spcBef>
              <a:spcAft>
                <a:spcPts val="0"/>
              </a:spcAft>
              <a:buSzPts val="2400"/>
              <a:buChar char="▸"/>
            </a:pPr>
            <a:r>
              <a:rPr lang="en-GB" sz="1800" dirty="0"/>
              <a:t>check the inside of the shoe</a:t>
            </a:r>
          </a:p>
          <a:p>
            <a:pPr marL="457200" lvl="0" indent="-381000" algn="l" rtl="0">
              <a:spcBef>
                <a:spcPts val="0"/>
              </a:spcBef>
              <a:spcAft>
                <a:spcPts val="0"/>
              </a:spcAft>
              <a:buSzPts val="2400"/>
              <a:buChar char="▸"/>
            </a:pPr>
            <a:r>
              <a:rPr lang="en-GB" sz="1800" dirty="0"/>
              <a:t>do</a:t>
            </a:r>
            <a:r>
              <a:rPr lang="lt-LT" sz="1800" dirty="0"/>
              <a:t> </a:t>
            </a:r>
            <a:r>
              <a:rPr lang="en-GB" sz="1800" dirty="0"/>
              <a:t>not</a:t>
            </a:r>
            <a:r>
              <a:rPr lang="lt-LT" sz="1800" dirty="0"/>
              <a:t> </a:t>
            </a:r>
            <a:r>
              <a:rPr lang="en-GB" sz="1800" dirty="0"/>
              <a:t>walk barefoot</a:t>
            </a:r>
          </a:p>
          <a:p>
            <a:pPr marL="457200" lvl="0" indent="-381000" algn="l" rtl="0">
              <a:spcBef>
                <a:spcPts val="0"/>
              </a:spcBef>
              <a:spcAft>
                <a:spcPts val="0"/>
              </a:spcAft>
              <a:buSzPts val="2400"/>
              <a:buChar char="▸"/>
            </a:pPr>
            <a:r>
              <a:rPr lang="en-GB" sz="1800" dirty="0"/>
              <a:t>at the slightest wound</a:t>
            </a:r>
            <a:r>
              <a:rPr lang="lt-LT" sz="1800" dirty="0"/>
              <a:t> </a:t>
            </a:r>
            <a:r>
              <a:rPr lang="en-GB" sz="1800" dirty="0"/>
              <a:t>contact a specialist</a:t>
            </a:r>
            <a:r>
              <a:rPr lang="lt-LT" sz="1800" dirty="0"/>
              <a:t> </a:t>
            </a:r>
            <a:r>
              <a:rPr lang="en-GB" sz="1800" dirty="0"/>
              <a:t>as</a:t>
            </a:r>
            <a:r>
              <a:rPr lang="lt-LT" sz="1800" dirty="0"/>
              <a:t> i</a:t>
            </a:r>
            <a:r>
              <a:rPr lang="en-GB" sz="1800" dirty="0"/>
              <a:t>t is important not to delay treatment.</a:t>
            </a:r>
            <a:endParaRPr sz="18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23</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lt-LT" dirty="0"/>
              <a:t>To </a:t>
            </a:r>
            <a:r>
              <a:rPr lang="en-GB" dirty="0"/>
              <a:t>sum</a:t>
            </a:r>
            <a:r>
              <a:rPr lang="lt-LT" dirty="0"/>
              <a:t> </a:t>
            </a:r>
            <a:r>
              <a:rPr lang="en-GB" dirty="0"/>
              <a:t>up</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20DE6-0242-6D1E-B856-354A9175B622}"/>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8902CFD9-EA59-8D69-00B7-9A00B45C3174}"/>
              </a:ext>
            </a:extLst>
          </p:cNvPr>
          <p:cNvSpPr>
            <a:spLocks noGrp="1"/>
          </p:cNvSpPr>
          <p:nvPr>
            <p:ph type="body" idx="1"/>
          </p:nvPr>
        </p:nvSpPr>
        <p:spPr/>
        <p:txBody>
          <a:bodyPr/>
          <a:lstStyle/>
          <a:p>
            <a:pPr marL="76200" indent="0">
              <a:buNone/>
            </a:pPr>
            <a:r>
              <a:rPr lang="en-GB" dirty="0"/>
              <a:t>Images</a:t>
            </a:r>
            <a:r>
              <a:rPr lang="lt-LT" dirty="0"/>
              <a:t> </a:t>
            </a:r>
            <a:r>
              <a:rPr lang="en-GB" dirty="0"/>
              <a:t>by</a:t>
            </a:r>
          </a:p>
          <a:p>
            <a:pPr marL="76200" indent="0">
              <a:buNone/>
            </a:pPr>
            <a:r>
              <a:rPr lang="lt-LT" dirty="0"/>
              <a:t>Gabriele Guogyte</a:t>
            </a:r>
            <a:endParaRPr lang="en-GB" dirty="0"/>
          </a:p>
        </p:txBody>
      </p:sp>
      <p:sp>
        <p:nvSpPr>
          <p:cNvPr id="4" name="Slide Number Placeholder 3">
            <a:extLst>
              <a:ext uri="{FF2B5EF4-FFF2-40B4-BE49-F238E27FC236}">
                <a16:creationId xmlns:a16="http://schemas.microsoft.com/office/drawing/2014/main" id="{FF969DA0-C740-2450-3EFF-1735917334B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24</a:t>
            </a:fld>
            <a:endParaRPr lang="en"/>
          </a:p>
        </p:txBody>
      </p:sp>
    </p:spTree>
    <p:extLst>
      <p:ext uri="{BB962C8B-B14F-4D97-AF65-F5344CB8AC3E}">
        <p14:creationId xmlns:p14="http://schemas.microsoft.com/office/powerpoint/2010/main" val="1826110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AE6EA-AB6F-1334-305F-21A5CCD1726E}"/>
              </a:ext>
            </a:extLst>
          </p:cNvPr>
          <p:cNvSpPr>
            <a:spLocks noGrp="1"/>
          </p:cNvSpPr>
          <p:nvPr>
            <p:ph type="title"/>
          </p:nvPr>
        </p:nvSpPr>
        <p:spPr/>
        <p:txBody>
          <a:bodyPr/>
          <a:lstStyle/>
          <a:p>
            <a:r>
              <a:rPr lang="en-GB" dirty="0"/>
              <a:t>References</a:t>
            </a:r>
          </a:p>
        </p:txBody>
      </p:sp>
      <p:sp>
        <p:nvSpPr>
          <p:cNvPr id="3" name="Text Placeholder 2">
            <a:extLst>
              <a:ext uri="{FF2B5EF4-FFF2-40B4-BE49-F238E27FC236}">
                <a16:creationId xmlns:a16="http://schemas.microsoft.com/office/drawing/2014/main" id="{CCDE39D7-3BA7-F435-5F3C-A470D660BBBF}"/>
              </a:ext>
            </a:extLst>
          </p:cNvPr>
          <p:cNvSpPr>
            <a:spLocks noGrp="1"/>
          </p:cNvSpPr>
          <p:nvPr>
            <p:ph type="body" idx="1"/>
          </p:nvPr>
        </p:nvSpPr>
        <p:spPr/>
        <p:txBody>
          <a:bodyPr/>
          <a:lstStyle/>
          <a:p>
            <a:pPr marL="342900" lvl="0" indent="-342900">
              <a:lnSpc>
                <a:spcPct val="107000"/>
              </a:lnSpc>
              <a:spcAft>
                <a:spcPts val="800"/>
              </a:spcAft>
              <a:buFont typeface="Cambria Math" panose="02040503050406030204" pitchFamily="18" charset="0"/>
              <a:buChar char="▸"/>
              <a:tabLst>
                <a:tab pos="457200" algn="l"/>
              </a:tabLst>
            </a:pPr>
            <a:r>
              <a:rPr lang="en-GB" sz="1200"/>
              <a:t>Berdikšlienė</a:t>
            </a:r>
            <a:r>
              <a:rPr lang="en-GB" sz="1200" dirty="0"/>
              <a:t> A. </a:t>
            </a:r>
            <a:r>
              <a:rPr lang="en-GB" sz="1200" dirty="0" err="1"/>
              <a:t>Pėdų</a:t>
            </a:r>
            <a:r>
              <a:rPr lang="en-GB" sz="1200" dirty="0"/>
              <a:t> </a:t>
            </a:r>
            <a:r>
              <a:rPr lang="en-GB" sz="1200" dirty="0" err="1"/>
              <a:t>priežiūra</a:t>
            </a:r>
            <a:r>
              <a:rPr lang="en-GB" sz="1200" dirty="0"/>
              <a:t>. </a:t>
            </a:r>
            <a:r>
              <a:rPr lang="en-GB" sz="1200" dirty="0" err="1"/>
              <a:t>Diabeto</a:t>
            </a:r>
            <a:r>
              <a:rPr lang="en-GB" sz="1200" dirty="0"/>
              <a:t> IQ, 2021, 5(13): 30-32. https://dia-iq.lt/wp-content/uploads/2021/10/DIQ-13.pdf</a:t>
            </a:r>
          </a:p>
          <a:p>
            <a:pPr marL="342900" lvl="0" indent="-342900">
              <a:lnSpc>
                <a:spcPct val="107000"/>
              </a:lnSpc>
              <a:spcAft>
                <a:spcPts val="800"/>
              </a:spcAft>
              <a:buFont typeface="Cambria Math" panose="02040503050406030204" pitchFamily="18" charset="0"/>
              <a:buChar char="▸"/>
              <a:tabLst>
                <a:tab pos="457200" algn="l"/>
              </a:tabLst>
            </a:pPr>
            <a:r>
              <a:rPr lang="en-GB" sz="1200" dirty="0" err="1"/>
              <a:t>Kostkevičius</a:t>
            </a:r>
            <a:r>
              <a:rPr lang="en-GB" sz="1200" dirty="0"/>
              <a:t> G, </a:t>
            </a:r>
            <a:r>
              <a:rPr lang="en-GB" sz="1200" dirty="0" err="1"/>
              <a:t>Astromskas</a:t>
            </a:r>
            <a:r>
              <a:rPr lang="en-GB" sz="1200" dirty="0"/>
              <a:t> AR. </a:t>
            </a:r>
            <a:r>
              <a:rPr lang="en-GB" sz="1200" dirty="0" err="1"/>
              <a:t>Visos</a:t>
            </a:r>
            <a:r>
              <a:rPr lang="en-GB" sz="1200" dirty="0"/>
              <a:t> </a:t>
            </a:r>
            <a:r>
              <a:rPr lang="en-GB" sz="1200" dirty="0" err="1"/>
              <a:t>bėdos</a:t>
            </a:r>
            <a:r>
              <a:rPr lang="en-GB" sz="1200" dirty="0"/>
              <a:t> </a:t>
            </a:r>
            <a:r>
              <a:rPr lang="en-GB" sz="1200" dirty="0" err="1"/>
              <a:t>dėl</a:t>
            </a:r>
            <a:r>
              <a:rPr lang="en-GB" sz="1200" dirty="0"/>
              <a:t> </a:t>
            </a:r>
            <a:r>
              <a:rPr lang="en-GB" sz="1200" dirty="0" err="1"/>
              <a:t>pėdos</a:t>
            </a:r>
            <a:r>
              <a:rPr lang="en-GB" sz="1200" dirty="0"/>
              <a:t>. 2010: </a:t>
            </a:r>
            <a:r>
              <a:rPr lang="en-GB" sz="1200" dirty="0" err="1"/>
              <a:t>Verslo</a:t>
            </a:r>
            <a:r>
              <a:rPr lang="en-GB" sz="1200" dirty="0"/>
              <a:t> Respublika, Kaunas.</a:t>
            </a:r>
          </a:p>
          <a:p>
            <a:pPr marL="342900" lvl="0" indent="-342900">
              <a:lnSpc>
                <a:spcPct val="107000"/>
              </a:lnSpc>
              <a:spcAft>
                <a:spcPts val="800"/>
              </a:spcAft>
              <a:buFont typeface="Cambria Math" panose="02040503050406030204" pitchFamily="18" charset="0"/>
              <a:buChar char="▸"/>
              <a:tabLst>
                <a:tab pos="457200" algn="l"/>
              </a:tabLst>
            </a:pPr>
            <a:r>
              <a:rPr lang="en-GB" sz="1200" dirty="0" err="1"/>
              <a:t>Kostkevičius</a:t>
            </a:r>
            <a:r>
              <a:rPr lang="en-GB" sz="1200" dirty="0"/>
              <a:t> G, </a:t>
            </a:r>
            <a:r>
              <a:rPr lang="en-GB" sz="1200" dirty="0" err="1"/>
              <a:t>Kušvidas</a:t>
            </a:r>
            <a:r>
              <a:rPr lang="en-GB" sz="1200" dirty="0"/>
              <a:t> V. </a:t>
            </a:r>
            <a:r>
              <a:rPr lang="en-GB" sz="1200" dirty="0" err="1"/>
              <a:t>Pėdos</a:t>
            </a:r>
            <a:r>
              <a:rPr lang="en-GB" sz="1200" dirty="0"/>
              <a:t> </a:t>
            </a:r>
            <a:r>
              <a:rPr lang="en-GB" sz="1200" dirty="0" err="1"/>
              <a:t>ir</a:t>
            </a:r>
            <a:r>
              <a:rPr lang="en-GB" sz="1200" dirty="0"/>
              <a:t> </a:t>
            </a:r>
            <a:r>
              <a:rPr lang="en-GB" sz="1200" dirty="0" err="1"/>
              <a:t>batai</a:t>
            </a:r>
            <a:r>
              <a:rPr lang="en-GB" sz="1200" dirty="0"/>
              <a:t> </a:t>
            </a:r>
            <a:r>
              <a:rPr lang="en-GB" sz="1200" dirty="0" err="1"/>
              <a:t>arba</a:t>
            </a:r>
            <a:r>
              <a:rPr lang="en-GB" sz="1200" dirty="0"/>
              <a:t> </a:t>
            </a:r>
            <a:r>
              <a:rPr lang="en-GB" sz="1200" dirty="0" err="1"/>
              <a:t>kaip</a:t>
            </a:r>
            <a:r>
              <a:rPr lang="en-GB" sz="1200" dirty="0"/>
              <a:t> </a:t>
            </a:r>
            <a:r>
              <a:rPr lang="en-GB" sz="1200" dirty="0" err="1"/>
              <a:t>nusipirkti</a:t>
            </a:r>
            <a:r>
              <a:rPr lang="en-GB" sz="1200" dirty="0"/>
              <a:t> </a:t>
            </a:r>
            <a:r>
              <a:rPr lang="en-GB" sz="1200" dirty="0" err="1"/>
              <a:t>tinkamus</a:t>
            </a:r>
            <a:r>
              <a:rPr lang="en-GB" sz="1200" dirty="0"/>
              <a:t> </a:t>
            </a:r>
            <a:r>
              <a:rPr lang="en-GB" sz="1200" dirty="0" err="1"/>
              <a:t>ir</a:t>
            </a:r>
            <a:r>
              <a:rPr lang="en-GB" sz="1200" dirty="0"/>
              <a:t> </a:t>
            </a:r>
            <a:r>
              <a:rPr lang="en-GB" sz="1200" dirty="0" err="1"/>
              <a:t>patogius</a:t>
            </a:r>
            <a:r>
              <a:rPr lang="en-GB" sz="1200" dirty="0"/>
              <a:t> </a:t>
            </a:r>
            <a:r>
              <a:rPr lang="en-GB" sz="1200" dirty="0" err="1"/>
              <a:t>sportinius</a:t>
            </a:r>
            <a:r>
              <a:rPr lang="en-GB" sz="1200" dirty="0"/>
              <a:t> </a:t>
            </a:r>
            <a:r>
              <a:rPr lang="en-GB" sz="1200" dirty="0" err="1"/>
              <a:t>bei</a:t>
            </a:r>
            <a:r>
              <a:rPr lang="en-GB" sz="1200" dirty="0"/>
              <a:t> </a:t>
            </a:r>
            <a:r>
              <a:rPr lang="en-GB" sz="1200" dirty="0" err="1"/>
              <a:t>žygio</a:t>
            </a:r>
            <a:r>
              <a:rPr lang="en-GB" sz="1200" dirty="0"/>
              <a:t> </a:t>
            </a:r>
            <a:r>
              <a:rPr lang="en-GB" sz="1200" dirty="0" err="1"/>
              <a:t>batus</a:t>
            </a:r>
            <a:r>
              <a:rPr lang="en-GB" sz="1200" dirty="0"/>
              <a:t>. 2010: </a:t>
            </a:r>
            <a:r>
              <a:rPr lang="en-GB" sz="1200" dirty="0" err="1"/>
              <a:t>Verslo</a:t>
            </a:r>
            <a:r>
              <a:rPr lang="en-GB" sz="1200" dirty="0"/>
              <a:t> Respublika, Kaunas.</a:t>
            </a:r>
          </a:p>
          <a:p>
            <a:pPr marL="342900" lvl="0" indent="-342900">
              <a:lnSpc>
                <a:spcPct val="107000"/>
              </a:lnSpc>
              <a:spcAft>
                <a:spcPts val="800"/>
              </a:spcAft>
              <a:buFont typeface="Cambria Math" panose="02040503050406030204" pitchFamily="18" charset="0"/>
              <a:buChar char="▸"/>
              <a:tabLst>
                <a:tab pos="457200" algn="l"/>
              </a:tabLst>
            </a:pPr>
            <a:r>
              <a:rPr lang="en-GB" sz="1200" dirty="0"/>
              <a:t>Scholz N. </a:t>
            </a:r>
            <a:r>
              <a:rPr lang="en-GB" sz="1200" dirty="0" err="1"/>
              <a:t>Lehrbuch</a:t>
            </a:r>
            <a:r>
              <a:rPr lang="en-GB" sz="1200" dirty="0"/>
              <a:t> und </a:t>
            </a:r>
            <a:r>
              <a:rPr lang="en-GB" sz="1200" dirty="0" err="1"/>
              <a:t>Bildatlas</a:t>
            </a:r>
            <a:r>
              <a:rPr lang="en-GB" sz="1200" dirty="0"/>
              <a:t> für die </a:t>
            </a:r>
            <a:r>
              <a:rPr lang="en-GB" sz="1200" dirty="0" err="1"/>
              <a:t>Podologie</a:t>
            </a:r>
            <a:r>
              <a:rPr lang="en-GB" sz="1200" dirty="0"/>
              <a:t>. 2012: </a:t>
            </a:r>
            <a:r>
              <a:rPr lang="en-GB" sz="1200" dirty="0" err="1"/>
              <a:t>Neuer</a:t>
            </a:r>
            <a:r>
              <a:rPr lang="en-GB" sz="1200" dirty="0"/>
              <a:t> </a:t>
            </a:r>
            <a:r>
              <a:rPr lang="en-GB" sz="1200" dirty="0" err="1"/>
              <a:t>Merkur</a:t>
            </a:r>
            <a:r>
              <a:rPr lang="en-GB" sz="1200" dirty="0"/>
              <a:t>.</a:t>
            </a:r>
          </a:p>
          <a:p>
            <a:endParaRPr lang="en-GB" dirty="0"/>
          </a:p>
        </p:txBody>
      </p:sp>
      <p:sp>
        <p:nvSpPr>
          <p:cNvPr id="4" name="Slide Number Placeholder 3">
            <a:extLst>
              <a:ext uri="{FF2B5EF4-FFF2-40B4-BE49-F238E27FC236}">
                <a16:creationId xmlns:a16="http://schemas.microsoft.com/office/drawing/2014/main" id="{D22063AE-D0CC-3545-F446-810F636C6D3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25</a:t>
            </a:fld>
            <a:endParaRPr lang="en"/>
          </a:p>
        </p:txBody>
      </p:sp>
    </p:spTree>
    <p:extLst>
      <p:ext uri="{BB962C8B-B14F-4D97-AF65-F5344CB8AC3E}">
        <p14:creationId xmlns:p14="http://schemas.microsoft.com/office/powerpoint/2010/main" val="3971184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4B2CF-CCA8-43B5-5997-D94220EF03BC}"/>
              </a:ext>
            </a:extLst>
          </p:cNvPr>
          <p:cNvSpPr>
            <a:spLocks noGrp="1"/>
          </p:cNvSpPr>
          <p:nvPr>
            <p:ph type="title"/>
          </p:nvPr>
        </p:nvSpPr>
        <p:spPr/>
        <p:txBody>
          <a:bodyPr/>
          <a:lstStyle/>
          <a:p>
            <a:r>
              <a:rPr lang="en-GB" dirty="0"/>
              <a:t>Diabetic foot syndrome</a:t>
            </a:r>
          </a:p>
        </p:txBody>
      </p:sp>
      <p:sp>
        <p:nvSpPr>
          <p:cNvPr id="3" name="Text Placeholder 2">
            <a:extLst>
              <a:ext uri="{FF2B5EF4-FFF2-40B4-BE49-F238E27FC236}">
                <a16:creationId xmlns:a16="http://schemas.microsoft.com/office/drawing/2014/main" id="{29952231-9E24-5DC6-CDA7-2874F442AAC3}"/>
              </a:ext>
            </a:extLst>
          </p:cNvPr>
          <p:cNvSpPr>
            <a:spLocks noGrp="1"/>
          </p:cNvSpPr>
          <p:nvPr>
            <p:ph type="body" idx="1"/>
          </p:nvPr>
        </p:nvSpPr>
        <p:spPr/>
        <p:txBody>
          <a:bodyPr/>
          <a:lstStyle/>
          <a:p>
            <a:pPr marL="88900" indent="0">
              <a:buNone/>
            </a:pPr>
            <a:r>
              <a:rPr lang="en-GB" dirty="0"/>
              <a:t>The development of diabetic foot syndrome can be dangerous for all patients with diabetes.</a:t>
            </a:r>
          </a:p>
        </p:txBody>
      </p:sp>
      <p:sp>
        <p:nvSpPr>
          <p:cNvPr id="4" name="Text Placeholder 3">
            <a:extLst>
              <a:ext uri="{FF2B5EF4-FFF2-40B4-BE49-F238E27FC236}">
                <a16:creationId xmlns:a16="http://schemas.microsoft.com/office/drawing/2014/main" id="{C6FCE34A-32D6-1E44-782B-44EC3EF794B6}"/>
              </a:ext>
            </a:extLst>
          </p:cNvPr>
          <p:cNvSpPr>
            <a:spLocks noGrp="1"/>
          </p:cNvSpPr>
          <p:nvPr>
            <p:ph type="body" idx="2"/>
          </p:nvPr>
        </p:nvSpPr>
        <p:spPr/>
        <p:txBody>
          <a:bodyPr/>
          <a:lstStyle/>
          <a:p>
            <a:endParaRPr lang="en-GB" dirty="0"/>
          </a:p>
        </p:txBody>
      </p:sp>
      <p:sp>
        <p:nvSpPr>
          <p:cNvPr id="5" name="Slide Number Placeholder 4">
            <a:extLst>
              <a:ext uri="{FF2B5EF4-FFF2-40B4-BE49-F238E27FC236}">
                <a16:creationId xmlns:a16="http://schemas.microsoft.com/office/drawing/2014/main" id="{04A98733-9E4C-24DC-EA62-4AD58A9C78B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a:t>
            </a:fld>
            <a:endParaRPr lang="en"/>
          </a:p>
        </p:txBody>
      </p:sp>
      <p:pic>
        <p:nvPicPr>
          <p:cNvPr id="6" name="Content Placeholder 7" descr="Text">
            <a:extLst>
              <a:ext uri="{FF2B5EF4-FFF2-40B4-BE49-F238E27FC236}">
                <a16:creationId xmlns:a16="http://schemas.microsoft.com/office/drawing/2014/main" id="{478F3F74-8C0A-E09C-8510-61F7CA091D6F}"/>
              </a:ext>
            </a:extLst>
          </p:cNvPr>
          <p:cNvPicPr>
            <a:picLocks noChangeAspect="1"/>
          </p:cNvPicPr>
          <p:nvPr/>
        </p:nvPicPr>
        <p:blipFill>
          <a:blip r:embed="rId2"/>
          <a:stretch>
            <a:fillRect/>
          </a:stretch>
        </p:blipFill>
        <p:spPr>
          <a:xfrm>
            <a:off x="4343693" y="2067694"/>
            <a:ext cx="3424731" cy="1678118"/>
          </a:xfrm>
          <a:prstGeom prst="rect">
            <a:avLst/>
          </a:prstGeom>
        </p:spPr>
      </p:pic>
    </p:spTree>
    <p:extLst>
      <p:ext uri="{BB962C8B-B14F-4D97-AF65-F5344CB8AC3E}">
        <p14:creationId xmlns:p14="http://schemas.microsoft.com/office/powerpoint/2010/main" val="3031677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F94B4-DB7B-DFD4-11EC-FD4095DADDF3}"/>
              </a:ext>
            </a:extLst>
          </p:cNvPr>
          <p:cNvSpPr>
            <a:spLocks noGrp="1"/>
          </p:cNvSpPr>
          <p:nvPr>
            <p:ph type="title"/>
          </p:nvPr>
        </p:nvSpPr>
        <p:spPr/>
        <p:txBody>
          <a:bodyPr/>
          <a:lstStyle/>
          <a:p>
            <a:r>
              <a:rPr lang="en-GB" dirty="0"/>
              <a:t>Diabetic foot symptoms</a:t>
            </a:r>
          </a:p>
        </p:txBody>
      </p:sp>
      <p:sp>
        <p:nvSpPr>
          <p:cNvPr id="3" name="Text Placeholder 2">
            <a:extLst>
              <a:ext uri="{FF2B5EF4-FFF2-40B4-BE49-F238E27FC236}">
                <a16:creationId xmlns:a16="http://schemas.microsoft.com/office/drawing/2014/main" id="{5C944F3F-9F10-2D05-E7B9-61C87822B50B}"/>
              </a:ext>
            </a:extLst>
          </p:cNvPr>
          <p:cNvSpPr>
            <a:spLocks noGrp="1"/>
          </p:cNvSpPr>
          <p:nvPr>
            <p:ph type="body" idx="1"/>
          </p:nvPr>
        </p:nvSpPr>
        <p:spPr>
          <a:xfrm>
            <a:off x="604000" y="1705174"/>
            <a:ext cx="3185400" cy="2810791"/>
          </a:xfrm>
        </p:spPr>
        <p:txBody>
          <a:bodyPr/>
          <a:lstStyle/>
          <a:p>
            <a:r>
              <a:rPr lang="en-GB" sz="1600" dirty="0"/>
              <a:t>pain sensation disorder in the legs and feet (neuropathy)</a:t>
            </a:r>
          </a:p>
          <a:p>
            <a:r>
              <a:rPr lang="en-GB" sz="1600" dirty="0"/>
              <a:t>impaired blood circulation, insufficient blood supply to the feet</a:t>
            </a:r>
          </a:p>
          <a:p>
            <a:r>
              <a:rPr lang="en-GB" sz="1600" dirty="0"/>
              <a:t>delayed wound healing</a:t>
            </a:r>
          </a:p>
          <a:p>
            <a:r>
              <a:rPr lang="en-GB" sz="1600" dirty="0"/>
              <a:t>skin lesions, calluses, hardened epidermis, abscesses and inflammations</a:t>
            </a:r>
          </a:p>
          <a:p>
            <a:r>
              <a:rPr lang="en-GB" sz="1600" dirty="0"/>
              <a:t>deformed foot bones</a:t>
            </a:r>
          </a:p>
        </p:txBody>
      </p:sp>
      <p:sp>
        <p:nvSpPr>
          <p:cNvPr id="4" name="Text Placeholder 3">
            <a:extLst>
              <a:ext uri="{FF2B5EF4-FFF2-40B4-BE49-F238E27FC236}">
                <a16:creationId xmlns:a16="http://schemas.microsoft.com/office/drawing/2014/main" id="{D46C94EB-EDF2-AAF6-B4EB-B74CD624D2D4}"/>
              </a:ext>
            </a:extLst>
          </p:cNvPr>
          <p:cNvSpPr>
            <a:spLocks noGrp="1"/>
          </p:cNvSpPr>
          <p:nvPr>
            <p:ph type="body" idx="2"/>
          </p:nvPr>
        </p:nvSpPr>
        <p:spPr/>
        <p:txBody>
          <a:bodyPr/>
          <a:lstStyle/>
          <a:p>
            <a:endParaRPr lang="en-GB" dirty="0"/>
          </a:p>
        </p:txBody>
      </p:sp>
      <p:sp>
        <p:nvSpPr>
          <p:cNvPr id="5" name="Slide Number Placeholder 4">
            <a:extLst>
              <a:ext uri="{FF2B5EF4-FFF2-40B4-BE49-F238E27FC236}">
                <a16:creationId xmlns:a16="http://schemas.microsoft.com/office/drawing/2014/main" id="{E4119592-7166-2A42-E646-2FF011BF105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a:t>
            </a:fld>
            <a:endParaRPr lang="en"/>
          </a:p>
        </p:txBody>
      </p:sp>
      <p:pic>
        <p:nvPicPr>
          <p:cNvPr id="6" name="Picture 5">
            <a:extLst>
              <a:ext uri="{FF2B5EF4-FFF2-40B4-BE49-F238E27FC236}">
                <a16:creationId xmlns:a16="http://schemas.microsoft.com/office/drawing/2014/main" id="{A2CEBD00-3303-BA8A-ED8C-5614B7C44FD2}"/>
              </a:ext>
            </a:extLst>
          </p:cNvPr>
          <p:cNvPicPr>
            <a:picLocks noChangeAspect="1"/>
          </p:cNvPicPr>
          <p:nvPr/>
        </p:nvPicPr>
        <p:blipFill>
          <a:blip r:embed="rId2"/>
          <a:stretch>
            <a:fillRect/>
          </a:stretch>
        </p:blipFill>
        <p:spPr>
          <a:xfrm>
            <a:off x="4187378" y="1687375"/>
            <a:ext cx="3013456" cy="3013456"/>
          </a:xfrm>
          <a:prstGeom prst="rect">
            <a:avLst/>
          </a:prstGeom>
        </p:spPr>
      </p:pic>
    </p:spTree>
    <p:extLst>
      <p:ext uri="{BB962C8B-B14F-4D97-AF65-F5344CB8AC3E}">
        <p14:creationId xmlns:p14="http://schemas.microsoft.com/office/powerpoint/2010/main" val="2419753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5E67D-C46A-B19D-33C6-18E805E5AC90}"/>
              </a:ext>
            </a:extLst>
          </p:cNvPr>
          <p:cNvSpPr>
            <a:spLocks noGrp="1"/>
          </p:cNvSpPr>
          <p:nvPr>
            <p:ph type="title"/>
          </p:nvPr>
        </p:nvSpPr>
        <p:spPr/>
        <p:txBody>
          <a:bodyPr/>
          <a:lstStyle/>
          <a:p>
            <a:r>
              <a:rPr lang="en-GB" dirty="0"/>
              <a:t>The main outcomes of the diabetic foot are ulcers and amputations</a:t>
            </a:r>
          </a:p>
        </p:txBody>
      </p:sp>
      <p:sp>
        <p:nvSpPr>
          <p:cNvPr id="3" name="Text Placeholder 2">
            <a:extLst>
              <a:ext uri="{FF2B5EF4-FFF2-40B4-BE49-F238E27FC236}">
                <a16:creationId xmlns:a16="http://schemas.microsoft.com/office/drawing/2014/main" id="{C3EB1603-DA98-4814-FD0F-496B51024EDB}"/>
              </a:ext>
            </a:extLst>
          </p:cNvPr>
          <p:cNvSpPr>
            <a:spLocks noGrp="1"/>
          </p:cNvSpPr>
          <p:nvPr>
            <p:ph type="body" idx="1"/>
          </p:nvPr>
        </p:nvSpPr>
        <p:spPr/>
        <p:txBody>
          <a:bodyPr/>
          <a:lstStyle/>
          <a:p>
            <a:pPr marL="88900" indent="0">
              <a:buNone/>
            </a:pPr>
            <a:r>
              <a:rPr lang="en-GB" dirty="0"/>
              <a:t>Every 30 seconds a diabetic foot is amputated in the world</a:t>
            </a:r>
          </a:p>
        </p:txBody>
      </p:sp>
      <p:sp>
        <p:nvSpPr>
          <p:cNvPr id="4" name="Text Placeholder 3">
            <a:extLst>
              <a:ext uri="{FF2B5EF4-FFF2-40B4-BE49-F238E27FC236}">
                <a16:creationId xmlns:a16="http://schemas.microsoft.com/office/drawing/2014/main" id="{19BBEB24-3E02-8FB5-4B6E-123503109F5F}"/>
              </a:ext>
            </a:extLst>
          </p:cNvPr>
          <p:cNvSpPr>
            <a:spLocks noGrp="1"/>
          </p:cNvSpPr>
          <p:nvPr>
            <p:ph type="body" idx="2"/>
          </p:nvPr>
        </p:nvSpPr>
        <p:spPr/>
        <p:txBody>
          <a:bodyPr/>
          <a:lstStyle/>
          <a:p>
            <a:endParaRPr lang="en-GB" dirty="0"/>
          </a:p>
        </p:txBody>
      </p:sp>
      <p:sp>
        <p:nvSpPr>
          <p:cNvPr id="5" name="Slide Number Placeholder 4">
            <a:extLst>
              <a:ext uri="{FF2B5EF4-FFF2-40B4-BE49-F238E27FC236}">
                <a16:creationId xmlns:a16="http://schemas.microsoft.com/office/drawing/2014/main" id="{6A1B40A1-C242-2016-2441-02B0593C8DFA}"/>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5</a:t>
            </a:fld>
            <a:endParaRPr lang="en"/>
          </a:p>
        </p:txBody>
      </p:sp>
      <p:pic>
        <p:nvPicPr>
          <p:cNvPr id="6" name="Picture 4">
            <a:extLst>
              <a:ext uri="{FF2B5EF4-FFF2-40B4-BE49-F238E27FC236}">
                <a16:creationId xmlns:a16="http://schemas.microsoft.com/office/drawing/2014/main" id="{B4614337-EF8F-4EF2-53E5-92184BBFA81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6824"/>
          <a:stretch/>
        </p:blipFill>
        <p:spPr bwMode="auto">
          <a:xfrm>
            <a:off x="4550855" y="1923678"/>
            <a:ext cx="2867471" cy="1985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692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0"/>
        <p:cNvGrpSpPr/>
        <p:nvPr/>
      </p:nvGrpSpPr>
      <p:grpSpPr>
        <a:xfrm>
          <a:off x="0" y="0"/>
          <a:ext cx="0" cy="0"/>
          <a:chOff x="0" y="0"/>
          <a:chExt cx="0" cy="0"/>
        </a:xfrm>
      </p:grpSpPr>
      <p:sp>
        <p:nvSpPr>
          <p:cNvPr id="501" name="Google Shape;501;p35"/>
          <p:cNvSpPr txBox="1">
            <a:spLocks noGrp="1"/>
          </p:cNvSpPr>
          <p:nvPr>
            <p:ph type="title"/>
          </p:nvPr>
        </p:nvSpPr>
        <p:spPr>
          <a:xfrm>
            <a:off x="179512" y="1419622"/>
            <a:ext cx="4392487" cy="9234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lt-LT" sz="2800" dirty="0"/>
              <a:t>Basic </a:t>
            </a:r>
            <a:r>
              <a:rPr lang="en-GB" sz="2800" dirty="0"/>
              <a:t>elements</a:t>
            </a:r>
            <a:r>
              <a:rPr lang="lt-LT" sz="2800" dirty="0"/>
              <a:t> </a:t>
            </a:r>
            <a:r>
              <a:rPr lang="en-GB" sz="2800" dirty="0"/>
              <a:t>of</a:t>
            </a:r>
            <a:r>
              <a:rPr lang="lt-LT" sz="2800" dirty="0"/>
              <a:t> </a:t>
            </a:r>
            <a:r>
              <a:rPr lang="en-GB" sz="2800" dirty="0"/>
              <a:t>diabetic foot care</a:t>
            </a:r>
            <a:endParaRPr sz="2800" dirty="0"/>
          </a:p>
        </p:txBody>
      </p:sp>
      <p:sp>
        <p:nvSpPr>
          <p:cNvPr id="502" name="Google Shape;502;p35"/>
          <p:cNvSpPr txBox="1">
            <a:spLocks noGrp="1"/>
          </p:cNvSpPr>
          <p:nvPr>
            <p:ph type="body" idx="1"/>
          </p:nvPr>
        </p:nvSpPr>
        <p:spPr>
          <a:xfrm>
            <a:off x="611560" y="2499742"/>
            <a:ext cx="3613200" cy="18627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endParaRPr b="1" dirty="0">
              <a:solidFill>
                <a:schemeClr val="accent3"/>
              </a:solidFill>
              <a:latin typeface="Barlow"/>
              <a:ea typeface="Barlow"/>
              <a:cs typeface="Barlow"/>
              <a:sym typeface="Barlow"/>
            </a:endParaRPr>
          </a:p>
        </p:txBody>
      </p:sp>
      <p:sp>
        <p:nvSpPr>
          <p:cNvPr id="503" name="Google Shape;503;p35"/>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6</a:t>
            </a:fld>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1635646"/>
            <a:ext cx="3552394" cy="199822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6FB8F-07E6-33AD-B27B-9E6207592ECB}"/>
              </a:ext>
            </a:extLst>
          </p:cNvPr>
          <p:cNvSpPr>
            <a:spLocks noGrp="1"/>
          </p:cNvSpPr>
          <p:nvPr>
            <p:ph type="title"/>
          </p:nvPr>
        </p:nvSpPr>
        <p:spPr/>
        <p:txBody>
          <a:bodyPr/>
          <a:lstStyle/>
          <a:p>
            <a:r>
              <a:rPr lang="en-GB" dirty="0"/>
              <a:t>Washing feet</a:t>
            </a:r>
          </a:p>
        </p:txBody>
      </p:sp>
      <p:sp>
        <p:nvSpPr>
          <p:cNvPr id="3" name="Text Placeholder 2">
            <a:extLst>
              <a:ext uri="{FF2B5EF4-FFF2-40B4-BE49-F238E27FC236}">
                <a16:creationId xmlns:a16="http://schemas.microsoft.com/office/drawing/2014/main" id="{AB8F3D2A-F6CF-9F30-5900-EB780BA58198}"/>
              </a:ext>
            </a:extLst>
          </p:cNvPr>
          <p:cNvSpPr>
            <a:spLocks noGrp="1"/>
          </p:cNvSpPr>
          <p:nvPr>
            <p:ph type="body" idx="1"/>
          </p:nvPr>
        </p:nvSpPr>
        <p:spPr/>
        <p:txBody>
          <a:bodyPr/>
          <a:lstStyle/>
          <a:p>
            <a:r>
              <a:rPr lang="en-GB" sz="1800" dirty="0"/>
              <a:t>before washing the feet, it is needed to measure the temperature of the water with a thermometer</a:t>
            </a:r>
          </a:p>
          <a:p>
            <a:r>
              <a:rPr lang="en-GB" sz="1800" dirty="0"/>
              <a:t>wash the</a:t>
            </a:r>
            <a:r>
              <a:rPr lang="lt-LT" sz="1800" dirty="0"/>
              <a:t> </a:t>
            </a:r>
            <a:r>
              <a:rPr lang="en-GB" sz="1800" dirty="0"/>
              <a:t>feet with warm (37°C) running water</a:t>
            </a:r>
          </a:p>
          <a:p>
            <a:r>
              <a:rPr lang="en-GB" sz="1800" dirty="0"/>
              <a:t>choose children's or neutral soap</a:t>
            </a:r>
          </a:p>
        </p:txBody>
      </p:sp>
      <p:sp>
        <p:nvSpPr>
          <p:cNvPr id="4" name="Text Placeholder 3">
            <a:extLst>
              <a:ext uri="{FF2B5EF4-FFF2-40B4-BE49-F238E27FC236}">
                <a16:creationId xmlns:a16="http://schemas.microsoft.com/office/drawing/2014/main" id="{8CA2C1EF-2008-5D6E-35B8-517E8DE15547}"/>
              </a:ext>
            </a:extLst>
          </p:cNvPr>
          <p:cNvSpPr>
            <a:spLocks noGrp="1"/>
          </p:cNvSpPr>
          <p:nvPr>
            <p:ph type="body" idx="2"/>
          </p:nvPr>
        </p:nvSpPr>
        <p:spPr/>
        <p:txBody>
          <a:bodyPr/>
          <a:lstStyle/>
          <a:p>
            <a:endParaRPr lang="en-GB" dirty="0"/>
          </a:p>
        </p:txBody>
      </p:sp>
      <p:sp>
        <p:nvSpPr>
          <p:cNvPr id="5" name="Slide Number Placeholder 4">
            <a:extLst>
              <a:ext uri="{FF2B5EF4-FFF2-40B4-BE49-F238E27FC236}">
                <a16:creationId xmlns:a16="http://schemas.microsoft.com/office/drawing/2014/main" id="{E2030886-0864-F513-4AEA-D0AB01334C3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7</a:t>
            </a:fld>
            <a:endParaRPr lang="en"/>
          </a:p>
        </p:txBody>
      </p:sp>
      <p:pic>
        <p:nvPicPr>
          <p:cNvPr id="6" name="Content Placeholder 3">
            <a:extLst>
              <a:ext uri="{FF2B5EF4-FFF2-40B4-BE49-F238E27FC236}">
                <a16:creationId xmlns:a16="http://schemas.microsoft.com/office/drawing/2014/main" id="{B49907CC-BE36-CEEA-37D9-31A1AE4FC981}"/>
              </a:ext>
            </a:extLst>
          </p:cNvPr>
          <p:cNvPicPr>
            <a:picLocks noChangeAspect="1"/>
          </p:cNvPicPr>
          <p:nvPr/>
        </p:nvPicPr>
        <p:blipFill>
          <a:blip r:embed="rId2"/>
          <a:stretch>
            <a:fillRect/>
          </a:stretch>
        </p:blipFill>
        <p:spPr>
          <a:xfrm>
            <a:off x="4716016" y="1425346"/>
            <a:ext cx="2494448" cy="3337054"/>
          </a:xfrm>
          <a:prstGeom prst="rect">
            <a:avLst/>
          </a:prstGeom>
        </p:spPr>
      </p:pic>
    </p:spTree>
    <p:extLst>
      <p:ext uri="{BB962C8B-B14F-4D97-AF65-F5344CB8AC3E}">
        <p14:creationId xmlns:p14="http://schemas.microsoft.com/office/powerpoint/2010/main" val="4090446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A45C4-2200-7D2E-480F-ADF42E6C1875}"/>
              </a:ext>
            </a:extLst>
          </p:cNvPr>
          <p:cNvSpPr>
            <a:spLocks noGrp="1"/>
          </p:cNvSpPr>
          <p:nvPr>
            <p:ph type="title"/>
          </p:nvPr>
        </p:nvSpPr>
        <p:spPr/>
        <p:txBody>
          <a:bodyPr/>
          <a:lstStyle/>
          <a:p>
            <a:r>
              <a:rPr lang="en-GB" dirty="0"/>
              <a:t>Between the toes</a:t>
            </a:r>
          </a:p>
        </p:txBody>
      </p:sp>
      <p:sp>
        <p:nvSpPr>
          <p:cNvPr id="3" name="Text Placeholder 2">
            <a:extLst>
              <a:ext uri="{FF2B5EF4-FFF2-40B4-BE49-F238E27FC236}">
                <a16:creationId xmlns:a16="http://schemas.microsoft.com/office/drawing/2014/main" id="{30AA6DCC-5CC0-8BF5-6ECD-BE14DE243761}"/>
              </a:ext>
            </a:extLst>
          </p:cNvPr>
          <p:cNvSpPr>
            <a:spLocks noGrp="1"/>
          </p:cNvSpPr>
          <p:nvPr>
            <p:ph type="body" idx="1"/>
          </p:nvPr>
        </p:nvSpPr>
        <p:spPr/>
        <p:txBody>
          <a:bodyPr/>
          <a:lstStyle/>
          <a:p>
            <a:r>
              <a:rPr lang="en-GB" dirty="0"/>
              <a:t>thoroughly dry between the toes</a:t>
            </a:r>
          </a:p>
          <a:p>
            <a:r>
              <a:rPr lang="en-GB" dirty="0"/>
              <a:t>use a separate towel for the feet</a:t>
            </a:r>
          </a:p>
          <a:p>
            <a:r>
              <a:rPr lang="en-GB" dirty="0"/>
              <a:t>after drying, massage with cream or foam</a:t>
            </a:r>
          </a:p>
        </p:txBody>
      </p:sp>
      <p:sp>
        <p:nvSpPr>
          <p:cNvPr id="4" name="Text Placeholder 3">
            <a:extLst>
              <a:ext uri="{FF2B5EF4-FFF2-40B4-BE49-F238E27FC236}">
                <a16:creationId xmlns:a16="http://schemas.microsoft.com/office/drawing/2014/main" id="{C58D9D03-781E-C765-BC0E-84AF81B4C4B6}"/>
              </a:ext>
            </a:extLst>
          </p:cNvPr>
          <p:cNvSpPr>
            <a:spLocks noGrp="1"/>
          </p:cNvSpPr>
          <p:nvPr>
            <p:ph type="body" idx="2"/>
          </p:nvPr>
        </p:nvSpPr>
        <p:spPr/>
        <p:txBody>
          <a:bodyPr/>
          <a:lstStyle/>
          <a:p>
            <a:endParaRPr lang="en-GB" dirty="0"/>
          </a:p>
        </p:txBody>
      </p:sp>
      <p:sp>
        <p:nvSpPr>
          <p:cNvPr id="5" name="Slide Number Placeholder 4">
            <a:extLst>
              <a:ext uri="{FF2B5EF4-FFF2-40B4-BE49-F238E27FC236}">
                <a16:creationId xmlns:a16="http://schemas.microsoft.com/office/drawing/2014/main" id="{BF961E93-381B-0D30-7C00-E5449FC8DD8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8</a:t>
            </a:fld>
            <a:endParaRPr lang="en"/>
          </a:p>
        </p:txBody>
      </p:sp>
      <p:pic>
        <p:nvPicPr>
          <p:cNvPr id="6" name="Picture 5">
            <a:extLst>
              <a:ext uri="{FF2B5EF4-FFF2-40B4-BE49-F238E27FC236}">
                <a16:creationId xmlns:a16="http://schemas.microsoft.com/office/drawing/2014/main" id="{93CDDDC5-112A-677A-D852-C6BBC65A04C9}"/>
              </a:ext>
            </a:extLst>
          </p:cNvPr>
          <p:cNvPicPr>
            <a:picLocks noChangeAspect="1"/>
          </p:cNvPicPr>
          <p:nvPr/>
        </p:nvPicPr>
        <p:blipFill rotWithShape="1">
          <a:blip r:embed="rId2"/>
          <a:srcRect t="10666" r="-3" b="15832"/>
          <a:stretch/>
        </p:blipFill>
        <p:spPr>
          <a:xfrm>
            <a:off x="4601209" y="1698634"/>
            <a:ext cx="2593464" cy="2593464"/>
          </a:xfrm>
          <a:custGeom>
            <a:avLst/>
            <a:gdLst/>
            <a:ahLst/>
            <a:cxnLst/>
            <a:rect l="l" t="t" r="r" b="b"/>
            <a:pathLst>
              <a:path w="2593464" h="2593464">
                <a:moveTo>
                  <a:pt x="1296732" y="0"/>
                </a:moveTo>
                <a:cubicBezTo>
                  <a:pt x="2012897" y="0"/>
                  <a:pt x="2593464" y="580567"/>
                  <a:pt x="2593464" y="1296732"/>
                </a:cubicBezTo>
                <a:cubicBezTo>
                  <a:pt x="2593464" y="2012897"/>
                  <a:pt x="2012897" y="2593464"/>
                  <a:pt x="1296732" y="2593464"/>
                </a:cubicBezTo>
                <a:cubicBezTo>
                  <a:pt x="580567" y="2593464"/>
                  <a:pt x="0" y="2012897"/>
                  <a:pt x="0" y="1296732"/>
                </a:cubicBezTo>
                <a:cubicBezTo>
                  <a:pt x="0" y="580567"/>
                  <a:pt x="580567" y="0"/>
                  <a:pt x="1296732" y="0"/>
                </a:cubicBezTo>
                <a:close/>
              </a:path>
            </a:pathLst>
          </a:custGeom>
        </p:spPr>
      </p:pic>
    </p:spTree>
    <p:extLst>
      <p:ext uri="{BB962C8B-B14F-4D97-AF65-F5344CB8AC3E}">
        <p14:creationId xmlns:p14="http://schemas.microsoft.com/office/powerpoint/2010/main" val="3942159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918D4-0026-8034-C960-3100DC8D09CA}"/>
              </a:ext>
            </a:extLst>
          </p:cNvPr>
          <p:cNvSpPr>
            <a:spLocks noGrp="1"/>
          </p:cNvSpPr>
          <p:nvPr>
            <p:ph type="title"/>
          </p:nvPr>
        </p:nvSpPr>
        <p:spPr/>
        <p:txBody>
          <a:bodyPr/>
          <a:lstStyle/>
          <a:p>
            <a:r>
              <a:rPr lang="en-GB" dirty="0"/>
              <a:t>Foot examination</a:t>
            </a:r>
          </a:p>
        </p:txBody>
      </p:sp>
      <p:sp>
        <p:nvSpPr>
          <p:cNvPr id="3" name="Text Placeholder 2">
            <a:extLst>
              <a:ext uri="{FF2B5EF4-FFF2-40B4-BE49-F238E27FC236}">
                <a16:creationId xmlns:a16="http://schemas.microsoft.com/office/drawing/2014/main" id="{BA1158F9-E838-AFEF-585C-E270BFF776AC}"/>
              </a:ext>
            </a:extLst>
          </p:cNvPr>
          <p:cNvSpPr>
            <a:spLocks noGrp="1"/>
          </p:cNvSpPr>
          <p:nvPr>
            <p:ph type="body" idx="1"/>
          </p:nvPr>
        </p:nvSpPr>
        <p:spPr/>
        <p:txBody>
          <a:bodyPr/>
          <a:lstStyle/>
          <a:p>
            <a:r>
              <a:rPr lang="lt-LT" dirty="0"/>
              <a:t>it </a:t>
            </a:r>
            <a:r>
              <a:rPr lang="en-GB" dirty="0"/>
              <a:t>is</a:t>
            </a:r>
            <a:r>
              <a:rPr lang="lt-LT" dirty="0"/>
              <a:t> </a:t>
            </a:r>
            <a:r>
              <a:rPr lang="en-GB" dirty="0"/>
              <a:t>mandatory</a:t>
            </a:r>
            <a:r>
              <a:rPr lang="lt-LT" dirty="0"/>
              <a:t> </a:t>
            </a:r>
            <a:r>
              <a:rPr lang="en-GB" dirty="0"/>
              <a:t>to check feet every day</a:t>
            </a:r>
          </a:p>
          <a:p>
            <a:r>
              <a:rPr lang="en-GB" dirty="0"/>
              <a:t>if it's difficult for a patient </a:t>
            </a:r>
            <a:r>
              <a:rPr lang="lt-LT" dirty="0"/>
              <a:t>to </a:t>
            </a:r>
            <a:r>
              <a:rPr lang="en-GB" dirty="0"/>
              <a:t>do</a:t>
            </a:r>
            <a:r>
              <a:rPr lang="lt-LT" dirty="0"/>
              <a:t> </a:t>
            </a:r>
            <a:r>
              <a:rPr lang="en-GB" dirty="0"/>
              <a:t>this</a:t>
            </a:r>
            <a:r>
              <a:rPr lang="lt-LT" dirty="0"/>
              <a:t> </a:t>
            </a:r>
            <a:r>
              <a:rPr lang="en-GB" dirty="0"/>
              <a:t>on hi</a:t>
            </a:r>
            <a:r>
              <a:rPr lang="lt-LT" dirty="0"/>
              <a:t>s</a:t>
            </a:r>
            <a:r>
              <a:rPr lang="en-GB" dirty="0"/>
              <a:t>/her own, they should use a mirror or ask someone for help</a:t>
            </a:r>
          </a:p>
        </p:txBody>
      </p:sp>
      <p:sp>
        <p:nvSpPr>
          <p:cNvPr id="4" name="Text Placeholder 3">
            <a:extLst>
              <a:ext uri="{FF2B5EF4-FFF2-40B4-BE49-F238E27FC236}">
                <a16:creationId xmlns:a16="http://schemas.microsoft.com/office/drawing/2014/main" id="{92397DB1-3687-16DC-E4ED-66B1DDA9DD48}"/>
              </a:ext>
            </a:extLst>
          </p:cNvPr>
          <p:cNvSpPr>
            <a:spLocks noGrp="1"/>
          </p:cNvSpPr>
          <p:nvPr>
            <p:ph type="body" idx="2"/>
          </p:nvPr>
        </p:nvSpPr>
        <p:spPr/>
        <p:txBody>
          <a:bodyPr/>
          <a:lstStyle/>
          <a:p>
            <a:endParaRPr lang="en-GB" dirty="0"/>
          </a:p>
        </p:txBody>
      </p:sp>
      <p:sp>
        <p:nvSpPr>
          <p:cNvPr id="5" name="Slide Number Placeholder 4">
            <a:extLst>
              <a:ext uri="{FF2B5EF4-FFF2-40B4-BE49-F238E27FC236}">
                <a16:creationId xmlns:a16="http://schemas.microsoft.com/office/drawing/2014/main" id="{E5E25D56-55E7-CFA1-CD13-1B6994375B7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9</a:t>
            </a:fld>
            <a:endParaRPr lang="en"/>
          </a:p>
        </p:txBody>
      </p:sp>
      <p:pic>
        <p:nvPicPr>
          <p:cNvPr id="6" name="Picture 5">
            <a:extLst>
              <a:ext uri="{FF2B5EF4-FFF2-40B4-BE49-F238E27FC236}">
                <a16:creationId xmlns:a16="http://schemas.microsoft.com/office/drawing/2014/main" id="{CEFB02EF-355B-3CDB-D601-893AF004A8EE}"/>
              </a:ext>
            </a:extLst>
          </p:cNvPr>
          <p:cNvPicPr>
            <a:picLocks noChangeAspect="1"/>
          </p:cNvPicPr>
          <p:nvPr/>
        </p:nvPicPr>
        <p:blipFill>
          <a:blip r:embed="rId2"/>
          <a:stretch>
            <a:fillRect/>
          </a:stretch>
        </p:blipFill>
        <p:spPr>
          <a:xfrm rot="16200000">
            <a:off x="4303031" y="1709727"/>
            <a:ext cx="2954094" cy="2706496"/>
          </a:xfrm>
          <a:prstGeom prst="rect">
            <a:avLst/>
          </a:prstGeom>
        </p:spPr>
      </p:pic>
    </p:spTree>
    <p:extLst>
      <p:ext uri="{BB962C8B-B14F-4D97-AF65-F5344CB8AC3E}">
        <p14:creationId xmlns:p14="http://schemas.microsoft.com/office/powerpoint/2010/main" val="3924665459"/>
      </p:ext>
    </p:extLst>
  </p:cSld>
  <p:clrMapOvr>
    <a:masterClrMapping/>
  </p:clrMapOvr>
</p:sld>
</file>

<file path=ppt/theme/theme1.xml><?xml version="1.0" encoding="utf-8"?>
<a:theme xmlns:a="http://schemas.openxmlformats.org/drawingml/2006/main" name="Caius template">
  <a:themeElements>
    <a:clrScheme name="Custom 347">
      <a:dk1>
        <a:srgbClr val="001F46"/>
      </a:dk1>
      <a:lt1>
        <a:srgbClr val="FFFFFF"/>
      </a:lt1>
      <a:dk2>
        <a:srgbClr val="748394"/>
      </a:dk2>
      <a:lt2>
        <a:srgbClr val="F0F3F7"/>
      </a:lt2>
      <a:accent1>
        <a:srgbClr val="4397EE"/>
      </a:accent1>
      <a:accent2>
        <a:srgbClr val="2170CC"/>
      </a:accent2>
      <a:accent3>
        <a:srgbClr val="154C8A"/>
      </a:accent3>
      <a:accent4>
        <a:srgbClr val="A9D039"/>
      </a:accent4>
      <a:accent5>
        <a:srgbClr val="14B9CA"/>
      </a:accent5>
      <a:accent6>
        <a:srgbClr val="DDE3EB"/>
      </a:accent6>
      <a:hlink>
        <a:srgbClr val="2170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1982</TotalTime>
  <Words>606</Words>
  <Application>Microsoft Office PowerPoint</Application>
  <PresentationFormat>On-screen Show (16:9)</PresentationFormat>
  <Paragraphs>98</Paragraphs>
  <Slides>25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Barlow Light</vt:lpstr>
      <vt:lpstr>Calibri</vt:lpstr>
      <vt:lpstr>Barlow</vt:lpstr>
      <vt:lpstr>Cambria Math</vt:lpstr>
      <vt:lpstr>Barlow SemiBold</vt:lpstr>
      <vt:lpstr>Caius template</vt:lpstr>
      <vt:lpstr> Peculiarities of foot care for patients with type II diabetes  Author: Gabriele Guogyte</vt:lpstr>
      <vt:lpstr>Project Number: 2021-1-RO01- KA220-HED-38B739A3</vt:lpstr>
      <vt:lpstr>Diabetic foot syndrome</vt:lpstr>
      <vt:lpstr>Diabetic foot symptoms</vt:lpstr>
      <vt:lpstr>The main outcomes of the diabetic foot are ulcers and amputations</vt:lpstr>
      <vt:lpstr>Basic elements of diabetic foot care</vt:lpstr>
      <vt:lpstr>Washing feet</vt:lpstr>
      <vt:lpstr>Between the toes</vt:lpstr>
      <vt:lpstr>Foot examination</vt:lpstr>
      <vt:lpstr>Shoe care</vt:lpstr>
      <vt:lpstr>The right footwear helps prevent:</vt:lpstr>
      <vt:lpstr>How to choose the right footware?</vt:lpstr>
      <vt:lpstr>What is the width of a foot?</vt:lpstr>
      <vt:lpstr>PowerPoint Presentation</vt:lpstr>
      <vt:lpstr>PowerPoint Presentation</vt:lpstr>
      <vt:lpstr>Onychodystrophy</vt:lpstr>
      <vt:lpstr>Onychodystrophy</vt:lpstr>
      <vt:lpstr>Onychodystrophy</vt:lpstr>
      <vt:lpstr>Do not walk barefoot</vt:lpstr>
      <vt:lpstr>Check the inside of the shoe</vt:lpstr>
      <vt:lpstr>Nail trimming</vt:lpstr>
      <vt:lpstr>Consequences of improper nail cutting</vt:lpstr>
      <vt:lpstr>To sum up</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Connected 4 Health A Medical and Humanities-based Approach to Navigating Obesity and Eating Disorders (EDs) in Young People</dc:title>
  <dc:creator>Carlo Rais</dc:creator>
  <cp:lastModifiedBy>Jevgenija Jerochina</cp:lastModifiedBy>
  <cp:revision>94</cp:revision>
  <dcterms:modified xsi:type="dcterms:W3CDTF">2023-05-17T12:05:49Z</dcterms:modified>
</cp:coreProperties>
</file>