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5143500" type="screen16x9"/>
  <p:notesSz cx="6858000" cy="9144000"/>
  <p:embeddedFontLst>
    <p:embeddedFont>
      <p:font typeface="Barlow Light" panose="020B060402020202020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arlow SemiBold" panose="020B0604020202020204" charset="0"/>
      <p:bold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z Lukas" initials="M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2411760" y="3219822"/>
            <a:ext cx="4608512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accent1"/>
                </a:solidFill>
              </a:rPr>
              <a:t/>
            </a:r>
            <a:br>
              <a:rPr lang="en" sz="2400" dirty="0">
                <a:solidFill>
                  <a:schemeClr val="accent1"/>
                </a:solidFill>
              </a:rPr>
            </a:br>
            <a:r>
              <a:rPr lang="lt-LT" sz="2800" dirty="0" smtClean="0"/>
              <a:t>Nozioni Di Base Sul </a:t>
            </a:r>
            <a:r>
              <a:rPr lang="en-GB" sz="2800" dirty="0" err="1" smtClean="0"/>
              <a:t>Diabete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Autori: Aelita Skarbaliene, Akvile Sendriute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>
                <a:solidFill>
                  <a:schemeClr val="accent2"/>
                </a:solidFill>
              </a:rPr>
              <a:t>Connected 4 Health</a:t>
            </a:r>
            <a:endParaRPr lang="it-IT" sz="6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E29A2C-2E49-D686-32EF-51410730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Diabete di tipo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3A6D4F-141F-FBBC-C34D-06DF76FD3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Poiché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2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cronica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rischio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gravi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complicanze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carico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significativo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sulle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condizioni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salute di chi ne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soffre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fisicamente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mentalmente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ritiene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qualità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vita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diabetici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benessere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generale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fisico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mentale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influenzata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negativamente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Ciò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potrebbe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causato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dalla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diagnosi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stessa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dallo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stress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psicologico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legato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o dal peso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complicanze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Diversi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lavori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riportato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deterioramento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miglioramento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mentale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diabetici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processo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cura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C3B5741-35F1-F662-48E4-2C5135B1D4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73737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364EF5D-92B4-90D5-F991-0AC58321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Diabete di tipo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72D2EF8-9B22-4092-9961-CBF14464C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Sebbene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parametri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oggettivi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quantitativamente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valutabili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peso,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plasmatica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profilo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lipidico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debbano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e,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fatto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sempre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lavori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condotti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tema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prevenzione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l'importanza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qualità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vita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correlata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salute (HRQOL)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valutata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soggettivamente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dai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partecipanti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stata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spesso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ignorata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108CDA0-2D24-5FDA-71DB-2AF5B9F414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63281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28C56E-63B9-B62B-FAD8-C3688E02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Qualità di vita correlata alla salute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820720-6037-670D-1897-759A5B4F7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variabili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cliniche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biologiche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prese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separatamente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riflettono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percezione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propria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salute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completo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soprattutto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HRQOL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influenzata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molti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fattori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cui 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comorbidità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lo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conoscenze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acquisite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dal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soddisfazione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capacità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percepita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controllare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propria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L'HRQOL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strettamente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correlata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 come ci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ci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442C0F-7C48-CC16-916F-DD966D425C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05134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CE65D4-48BC-50B8-E9C0-FCEB5C26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Qualità di vita correlata alla salute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DB6CAA3-DADB-71D5-B69A-537A2AB2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mellito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cronica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ampiamente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diffusa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salute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pubblica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urgenti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effetti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fisici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psicosomatici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mellito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determinano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onere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crescente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l'assistenza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sanitaria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tutto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mondo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Per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migliorare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qualità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vita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affette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mellito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sintomi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caratteristici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varie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qualsiasi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razza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nonché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qualsiasi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estrazione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etnica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soffrono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depressione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tuttavia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depressione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mellito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manifesta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due o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volte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spesso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9EDC04-6ECD-DABC-B0C8-C8860D3785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46908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>
                <a:solidFill>
                  <a:schemeClr val="bg1"/>
                </a:solidFill>
                <a:latin typeface="Barlow SemiBold"/>
                <a:cs typeface="Calibri" panose="020F0502020204030204" pitchFamily="34" charset="0"/>
              </a:rPr>
              <a:t>Numero di progetto: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>
                <a:solidFill>
                  <a:schemeClr val="tx1"/>
                </a:solidFill>
                <a:latin typeface="Barlow SemiBold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umano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costituito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piccole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cellule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invisibili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all'occhio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umano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la cui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esistenza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sostenuta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dall'energia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ricevuta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fonte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energia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supporto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vitale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per le cellule come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carburante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essenziale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un'automobile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L'ormone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prodotto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dalle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cellule beta del pancreas,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aiuta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entrare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cellule. Il pancreas è simile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fabbrica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produce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agisce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chiave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apre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cellula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volta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entrato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fonte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energia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L'organismo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umano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produce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costantemente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cioè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piccola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sempre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presente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mantiene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volta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mangia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qualcosa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aumenta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pancreas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inizia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produrre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così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mantiene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costante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capillare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cioè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3,3-5,5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mmol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/L prima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 7,8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mmol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/L 1-2 ore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aver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mangiato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1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L'insulina è responsabile di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69E8EEB-9B8A-9B61-01D9-1CB4F92CB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000"/>
              </a:spcBef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Regolazione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metabolismo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carboidrati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proteine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grassi</a:t>
            </a:r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Riduce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aiuta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penetrare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cellule. </a:t>
            </a:r>
          </a:p>
          <a:p>
            <a:pPr algn="just">
              <a:spcBef>
                <a:spcPts val="1000"/>
              </a:spcBef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Prevenzione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produzione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corpi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chetonici</a:t>
            </a:r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Aumentare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l'immagazzinamento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sotto forma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glicogeno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6200" indent="0">
              <a:buNone/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59427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BA6433-9B8D-9D5A-2985-A343CBAD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Un'</a:t>
            </a:r>
            <a:r>
              <a:rPr lang="en-GB"/>
              <a:t>opportunità per gestire la malattia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AEDAF4D-95BA-BC4D-02B4-D9CFA2DC2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000"/>
              </a:spcBef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Purtroppo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produzione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l'attività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dell'insulina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talvolta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disturbate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e,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conseguenza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sviluppa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mellito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mellito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ancora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incurabile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oggi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gestito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successo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offre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diabetici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riprendersi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condurre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vita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attiva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3B63304-7769-22F5-8F1C-79F53C111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30533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B49E34-D497-A9B9-AC25-2399A2D2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Diabete di tipo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599E3FA-C709-9ACC-EF0E-6F5FD42F0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2 è la forma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diffusa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affette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rappresentano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l'80-90%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tutti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malati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Sebbene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affette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numerosi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adulti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diagnosticato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bambini. Il 60-90%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affette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2 è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sovrappeso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Poiché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l'esordio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graduale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caratteristico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mellito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rimane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diagnosticato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per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periodo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tempo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lungo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rilevato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incidentalmente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attraverso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un test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o un test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tolleranza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B2BA73-F626-D5F6-99FF-A0DE54701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7654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D6E3E8-9950-A333-7A5B-9B2E5B60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Diabete di tipo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72BBBCC-623E-4703-9884-928466D22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maggior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parte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2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obesa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obesità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centrale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All'inizio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pancreas continua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produrre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ma le cellule non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efficace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(a causa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dell'insulino-resistenza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tissutale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cioè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ridotta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sensibilità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cellule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all'insulina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).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conseguenza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richiesta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aumenta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spesso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pancreas produce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sarebbe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sufficiente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mantenere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normoglicemia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peso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corporeo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fosse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fine, le cellule beta del pancreas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esauriscono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perdono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capacità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produrre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sviluppa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un'insufficienza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insulinica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CEA899-24A7-E3AA-CDA7-8B2DCA211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02959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169C264-C597-9756-E961-3A702509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Diabete di tipo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D8A5FC9-BF20-1146-58C1-85914E37E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Sebbene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le cause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certe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questi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disturbi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rimangano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ancora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sconosciute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l'obesità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l'ereditarietà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precedente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gestazionale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l'alterazione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metabolismo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mancanza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fisica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l'ipertensione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arteriosa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l'elevato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lipidi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fattori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frequenti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2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progressiva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Ciò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significa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condizione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deteriora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passare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tempo. Se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trattato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adeguato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lungo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termine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porta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complicazioni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EEC9599-2F36-4A74-15FA-D9C797805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26629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C30A6A4-A9F3-DCBA-4F01-AE781833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Diabete di tipo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A493D8-43AD-DD0A-41C5-DBB0AF231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appropriata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sufficiente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fisica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tutte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medico per 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affette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intensificato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modificato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entro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determinati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periodi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tempo.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All'inizio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affetti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prescritto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farmaco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riduce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glucosio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prodotto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Tuttavia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ad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alcuni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prescritta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fin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dall'inizio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inizia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progredire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aumentano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dosi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farmaci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introducono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combinazioni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;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seguito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pancreas non produce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sufficiente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insulina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prescriverla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3FD5B9-004B-79AA-5384-987E9C6A8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9555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6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1160</Words>
  <Application>Microsoft Office PowerPoint</Application>
  <PresentationFormat>On-screen Show (16:9)</PresentationFormat>
  <Paragraphs>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Barlow Light</vt:lpstr>
      <vt:lpstr>Calibri</vt:lpstr>
      <vt:lpstr>Barlow SemiBold</vt:lpstr>
      <vt:lpstr>simple-light</vt:lpstr>
      <vt:lpstr> Nozioni Di Base Sul Diabete Autori: Aelita Skarbaliene, Akvile Sendriute</vt:lpstr>
      <vt:lpstr>Numero di progetto: 2021-1-RO01- KA220-HED-38B739A3</vt:lpstr>
      <vt:lpstr>PowerPoint Presentation</vt:lpstr>
      <vt:lpstr>L'insulina è responsabile di</vt:lpstr>
      <vt:lpstr>Un'opportunità per gestire la malattia</vt:lpstr>
      <vt:lpstr>Diabete di tipo 2</vt:lpstr>
      <vt:lpstr>Diabete di tipo 2</vt:lpstr>
      <vt:lpstr>Diabete di tipo 2</vt:lpstr>
      <vt:lpstr>Diabete di tipo 2</vt:lpstr>
      <vt:lpstr>Diabete di tipo 2</vt:lpstr>
      <vt:lpstr>Diabete di tipo 2</vt:lpstr>
      <vt:lpstr>Qualità di vita correlata alla salute</vt:lpstr>
      <vt:lpstr>Qualità di vita correlata alla salute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docId:72F622A7BB17E72E8E9BC837DF05F92A</cp:keywords>
  <cp:lastModifiedBy>andrea.anzanello@outlook.it</cp:lastModifiedBy>
  <cp:revision>92</cp:revision>
  <dcterms:modified xsi:type="dcterms:W3CDTF">2023-05-23T09:49:03Z</dcterms:modified>
</cp:coreProperties>
</file>