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1" r:id="rId4"/>
    <p:sldId id="304" r:id="rId5"/>
    <p:sldId id="306" r:id="rId6"/>
    <p:sldId id="305" r:id="rId7"/>
    <p:sldId id="308" r:id="rId8"/>
    <p:sldId id="307" r:id="rId9"/>
    <p:sldId id="278" r:id="rId10"/>
  </p:sldIdLst>
  <p:sldSz cx="9144000" cy="5143500" type="screen16x9"/>
  <p:notesSz cx="6858000" cy="9144000"/>
  <p:embeddedFontLst>
    <p:embeddedFont>
      <p:font typeface="Barlow Light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arlow SemiBold" panose="020B0604020202020204" charset="0"/>
      <p:bold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/>
    <p:restoredTop sz="94659"/>
  </p:normalViewPr>
  <p:slideViewPr>
    <p:cSldViewPr>
      <p:cViewPr>
        <p:scale>
          <a:sx n="156" d="100"/>
          <a:sy n="156" d="100"/>
        </p:scale>
        <p:origin x="-32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6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9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47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02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239876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>
                <a:solidFill>
                  <a:schemeClr val="accent1"/>
                </a:solidFill>
              </a:rPr>
              <a:t/>
            </a:r>
            <a:br>
              <a:rPr lang="en" sz="2400">
                <a:solidFill>
                  <a:schemeClr val="accent1"/>
                </a:solidFill>
              </a:rPr>
            </a:br>
            <a:r>
              <a:rPr lang="cs-CZ" sz="2800" err="1"/>
              <a:t>Psicoterapia - Caso di studio 2</a:t>
            </a:r>
            <a:endParaRPr sz="180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Ecco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Peter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recentemente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sottoposto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un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per un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Leggete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diapositiva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poi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rispondete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diapositiva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seguente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2</a:t>
            </a:r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Vive con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madre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è 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figlio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madre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lavora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a volte ha due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contemporaneamente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rimane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casa con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ultimi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quattro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trasferiti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quattro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volte. Peter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pochi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amici, non fa sport,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maggior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parte del tempo al PC,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contatti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sociali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ultimi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tempi è triste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silenzioso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rendimento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scolastico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graduale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Peter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'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dal medico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15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dottore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notato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forte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peso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dall'età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13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Peter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un'obesità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borderline,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mostra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segni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cedimento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sviluppare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diabete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Il medico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indirizza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conferma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2320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Secondo lei,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 Peter?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atteggiamento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d'oggi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Peter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negli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ultimi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due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 algn="just">
              <a:spcBef>
                <a:spcPts val="1000"/>
              </a:spcBef>
              <a:buNone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Leggiamo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disse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Pietro 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</a:t>
            </a:r>
            <a:r>
              <a:rPr lang="en-US"/>
              <a:t>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7490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847427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peso di Peter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tenera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vittima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bullismo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scuola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vergognava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arrabbiava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non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popolare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coetanei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ragazze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evitavano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sentiva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autostima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madre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vedevano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come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entrambe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sovrappeso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a casa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c'era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abbondanza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piace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Peter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buon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appetito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Entrambe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incoraggiano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A causa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traslochi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situazione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insicuro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vergogna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scoperto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fornisce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alcuni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brevi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sollievo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un breve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tempo, a volte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notte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abbuffa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cinque volte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settimana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torna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scuola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nascosto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stanza,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nonostante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fame. 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</a:t>
            </a:r>
            <a:r>
              <a:rPr lang="en-US"/>
              <a:t>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317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34865" y="1388657"/>
            <a:ext cx="8474270" cy="3363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 volte Peter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saltava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compensare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l'eccesso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rifiutava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preoccupava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salute e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incoraggiava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brevi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digiuno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rendevano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nervoso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irritabile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tornava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spazzatura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sentiva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colpa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arrabbiato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 non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riusciva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smettere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Sentiva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 era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fuori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Diceva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pensieri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persistenti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notte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inizia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smettere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soprattutto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patatine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riempire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vuoto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rende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circolo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vizioso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spezzato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</a:t>
            </a:r>
            <a:r>
              <a:rPr lang="en-US"/>
              <a:t>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835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ha Peter?</a:t>
            </a:r>
          </a:p>
          <a:p>
            <a:pPr algn="just">
              <a:spcBef>
                <a:spcPts val="1000"/>
              </a:spcBef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segnali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allarme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ruolo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circostanze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sociali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Secondo lei,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applicare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 Su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concentrarsi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</a:t>
            </a:r>
            <a:r>
              <a:rPr lang="en-US"/>
              <a:t>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30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EA3759-0C1A-0D00-BFC6-2142A792F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724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Barlow Light</vt:lpstr>
      <vt:lpstr>Calibri</vt:lpstr>
      <vt:lpstr>Barlow SemiBold</vt:lpstr>
      <vt:lpstr>simple-light</vt:lpstr>
      <vt:lpstr> Psicoterapia - Caso di studio 2</vt:lpstr>
      <vt:lpstr>Numero di progetto: 2021-1-RO01- KA220-HED-38B739A3</vt:lpstr>
      <vt:lpstr>Psicoterapia - Caso di studio 2</vt:lpstr>
      <vt:lpstr>Psicoterapia - Caso di studio 2</vt:lpstr>
      <vt:lpstr>Psicoterapia - Caso di studio 2</vt:lpstr>
      <vt:lpstr>Psicoterapia - Caso di studio 2</vt:lpstr>
      <vt:lpstr>Psicoterapia - Caso di studio 2</vt:lpstr>
      <vt:lpstr>Psicoterapia - Caso di studio 2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docId:5A7C2AEEA556BECE660E0EC1B451D69F</cp:keywords>
  <cp:lastModifiedBy>andrea.anzanello@outlook.it</cp:lastModifiedBy>
  <cp:revision>106</cp:revision>
  <dcterms:modified xsi:type="dcterms:W3CDTF">2023-05-19T07:34:15Z</dcterms:modified>
</cp:coreProperties>
</file>