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1" r:id="rId4"/>
    <p:sldId id="304" r:id="rId5"/>
    <p:sldId id="306" r:id="rId6"/>
    <p:sldId id="305" r:id="rId7"/>
    <p:sldId id="308" r:id="rId8"/>
    <p:sldId id="307" r:id="rId9"/>
    <p:sldId id="278" r:id="rId10"/>
  </p:sldIdLst>
  <p:sldSz cx="9144000" cy="5143500" type="screen16x9"/>
  <p:notesSz cx="6858000" cy="9144000"/>
  <p:embeddedFontLst>
    <p:embeddedFont>
      <p:font typeface="Barlow SemiBold" panose="020B060402020202020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arlow Light" panose="020B0604020202020204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/>
    <p:restoredTop sz="94659"/>
  </p:normalViewPr>
  <p:slideViewPr>
    <p:cSldViewPr>
      <p:cViewPr varScale="1">
        <p:scale>
          <a:sx n="78" d="100"/>
          <a:sy n="78" d="100"/>
        </p:scale>
        <p:origin x="95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9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64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9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47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02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239876"/>
            <a:ext cx="6768752" cy="1224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případová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studie 2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projektu: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Evropské komise při přípravě této prezentace nepředstavuje schválení jejího obsahu, který odráží pouze názory autorů, a Komise nenese odpovědnost za jakékoli použití informací v ní obsažených.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5386"/>
            <a:ext cx="4253019" cy="1082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Zde je vyprávění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Petra,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který se nedávno léčil s poruchou příjmu potravy. Přečtěte si text na dalším snímku a poté odpovězte na otázky na následujícím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snímku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Psychoterapie 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případová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spcBef>
                <a:spcPts val="10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Petrovi je 15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let.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jedináček, ž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matkou a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babičkou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Jeho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matka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dvě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zaměstnán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í a Petr tráví většinu času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 babičkou. Za poslední čtyři roky se čtyřikrát stěhovali. Petr má málo kamarádů, nesportuje,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času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tráví u počítače, společenským kontaktům se obecně vyhýbá, v poslední době je smutný a zamlklý a jeho školní výsledky postupně klesají.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měl vždycky mírnou nadváhu, ale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když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 dvou letech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pravidelné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prohlídce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všiml si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lékař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prudkého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nárůstu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hmotnosti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má hraniční obezitu, vysoký krevní tlak, jeho metabolismus vykazuje známky selhávání a hrozí mu vznik cukrovky.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Odeslal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Petra k terapeutovi, který potvrdil poruchu příjmu potravy.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případová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Jakou poruchou příjmu potravy podle vás Peter trpí?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jaké míry je takové chování a přístup v dnešní době normální?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myslíte, že se v posledních dvou letech odehrávalo v Petrově hlavě?</a:t>
            </a:r>
          </a:p>
          <a:p>
            <a:pPr algn="just">
              <a:spcBef>
                <a:spcPts val="10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just">
              <a:spcBef>
                <a:spcPts val="100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Nyní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přečt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co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terapeutovi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Petr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řekl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případová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847427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spcBef>
                <a:spcPts val="100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Petrovy problémy s váhou začaly již v raném věku. Ve škole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byl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kvůli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nadváze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šikanován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Cítil se zahanbený a naštvaný, mezi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vrstevníky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příliš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oblíbený, dívky se mu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vyhýba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jí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necítí se být milován, jeho sebevědomí je nízké. Jeho matka ani babička to nevnímaly jako problém, obě měly nadváhu a doma byl vždy dostatek jídla. Jeho babička ráda vidí, že má Petr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chuť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 jídlu. Obě ho povzbuzovaly, aby hodně jedl. Kvůli častému stěhování a rodinné situaci se cítí nejistý a stydí se. Zjistil, že jídlo mu poskytuje krátké chvíle úlevy od problémů. Sní velké množství jídla v krátkém časovém úseku, někdy i v noci.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áchvat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jezen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objevuj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třikrát až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pětkrát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týdně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Cestou ze školy si kupuje jídlo a jí ho tajně ve svém pokoji, přestože nemá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hlad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případová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34865" y="1388657"/>
            <a:ext cx="8474270" cy="3363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spcBef>
                <a:spcPts val="1000"/>
              </a:spcBef>
              <a:buNone/>
            </a:pP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vynahradil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přejídání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někdy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vynechával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jídlo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nechtěl jíst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babička se obávala o jeho zdraví a povzbuzovala ho, aby jedl. Po krátkých obdobích půstu, která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spíše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znervózňovala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dráždila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brzy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vrátil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obrovskému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jídla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většinou nezdravého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cítil vinu a vztek, ale jednoduše nedokázal přestat. Měl pocit,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mu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vymkl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kontrole. Říkal, že je mu ze sebe špatně, myšlenky na jídlo byly velmi úporné, ve dne v noci. Jakmile začne jíst, nemůže přestat. Má pocit, že pouze jídlo (zejména sladkosti a chipsy) může na chvíli zaplnit prázdnotu, kterou v sobě cítí.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Uvědomuje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bludný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kruh je třeba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přerušit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Psychoterapie 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případová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1630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Jakou poruchou příjmu potravy Peter trpí?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Byly přítomny nějaké varovné signály?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Jakou roli hrají v rozvoji poruchy příjmu potravy jeho sociální okolnosti?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Jaký druh terapie by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ás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měl použít? Na co by se měla zaměřit?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Případová studie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EA3759-0C1A-0D00-BFC6-2142A792F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617</Words>
  <Application>Microsoft Office PowerPoint</Application>
  <PresentationFormat>Předvádění na obrazovce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Barlow SemiBold</vt:lpstr>
      <vt:lpstr>Calibri</vt:lpstr>
      <vt:lpstr>Barlow Light</vt:lpstr>
      <vt:lpstr>Caius template</vt:lpstr>
      <vt:lpstr>Psychoterapie - případová studie 2</vt:lpstr>
      <vt:lpstr>Číslo projektu: 2021-1-RO01- KA220-HED-38B739A3</vt:lpstr>
      <vt:lpstr>Psychoterapie - případová studie 2</vt:lpstr>
      <vt:lpstr>Psychoterapie – případová studie 2</vt:lpstr>
      <vt:lpstr>Psychoterapie – případová studie 2</vt:lpstr>
      <vt:lpstr>Psychoterapie – případová studie 2</vt:lpstr>
      <vt:lpstr>Psychoterapie - případová studie 2</vt:lpstr>
      <vt:lpstr>Psychoterapie - Případová studie 2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docId:5541B1D64A8E972991F010F21DAE04D3</cp:keywords>
  <cp:lastModifiedBy>Lukáš Merz</cp:lastModifiedBy>
  <cp:revision>109</cp:revision>
  <dcterms:modified xsi:type="dcterms:W3CDTF">2023-07-16T18:34:57Z</dcterms:modified>
</cp:coreProperties>
</file>