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256" r:id="rId2"/>
    <p:sldId id="257" r:id="rId3"/>
    <p:sldId id="261" r:id="rId4"/>
    <p:sldId id="304" r:id="rId5"/>
    <p:sldId id="306" r:id="rId6"/>
    <p:sldId id="305" r:id="rId7"/>
    <p:sldId id="308" r:id="rId8"/>
    <p:sldId id="307" r:id="rId9"/>
    <p:sldId id="278" r:id="rId10"/>
  </p:sldIdLst>
  <p:sldSz cx="9144000" cy="5143500" type="screen16x9"/>
  <p:notesSz cx="6858000" cy="9144000"/>
  <p:embeddedFontLst>
    <p:embeddedFont>
      <p:font typeface="Barlow Light" panose="00000400000000000000" pitchFamily="2" charset="0"/>
      <p:regular r:id="rId12"/>
      <p:bold r:id="rId13"/>
      <p:italic r:id="rId14"/>
      <p:boldItalic r:id="rId15"/>
    </p:embeddedFont>
    <p:embeddedFont>
      <p:font typeface="Barlow SemiBold" panose="000007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p:restoredTop sz="94659"/>
  </p:normalViewPr>
  <p:slideViewPr>
    <p:cSldViewPr>
      <p:cViewPr varScale="1">
        <p:scale>
          <a:sx n="58" d="100"/>
          <a:sy n="58" d="100"/>
        </p:scale>
        <p:origin x="72" y="2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99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64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19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4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02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239876"/>
            <a:ext cx="6768752" cy="1224136"/>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cs-CZ" sz="2800" dirty="0"/>
              <a:t>Psicoterapia - Estudo de Caso 1</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pt-PT" sz="2000" dirty="0"/>
              <a:t>Aqui está a história narrativa de Maria, que recentemente passou por tratamento para um distúrbio alimentar. Leia o texto do próximo slide e responda às questões do próximo slide.</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1</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pt-PT" sz="1800" dirty="0"/>
              <a:t>Maria tem 16 anos. Ela mora com os pais, tem dois irmãos mais velhos (23 e 25), ambos jogadores ativos de hóquei no gelo. Até três anos atrás, ela era uma menina saudável e ativa. Aos 5 anos, ela começou com aulas de preparação para o atletismo e depois começou a nadar e correr. Aos 13, ela entrou para uma equipe de aeróbica e logo passou para o nível competitivo. Ela tinha uma rotina de treinamento muito rígida e passava de 3 a 4 horas por dia em uma academia, com vários treinos fora do horário normal. Ela era bastante determinada e ela e sua equipe tiveram muito sucesso, tendo vencido várias competições e campeonatos nacionais. Aos 16 anos, ela desmaiou pouco antes de uma grande competição e foi levada ao hospital. Os médicos disseram a seus pais que Maria estava gravemente doente por um período considerável de tempo. Isso veio como uma surpresa…</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1</a:t>
            </a:r>
            <a:endParaRPr lang="it-IT" dirty="0"/>
          </a:p>
        </p:txBody>
      </p:sp>
    </p:spTree>
    <p:extLst>
      <p:ext uri="{BB962C8B-B14F-4D97-AF65-F5344CB8AC3E}">
        <p14:creationId xmlns:p14="http://schemas.microsoft.com/office/powerpoint/2010/main" val="9022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pt-PT" sz="2000" dirty="0"/>
              <a:t>O que você acha que aconteceu com Maria?</a:t>
            </a:r>
          </a:p>
          <a:p>
            <a:pPr algn="just">
              <a:spcBef>
                <a:spcPts val="1000"/>
              </a:spcBef>
            </a:pPr>
            <a:r>
              <a:rPr lang="pt-PT" sz="2000" dirty="0"/>
              <a:t>Como uma jovem esportiva e bem-sucedida desmaia e precisa ser hospitalizada?</a:t>
            </a:r>
          </a:p>
          <a:p>
            <a:pPr algn="just">
              <a:spcBef>
                <a:spcPts val="1000"/>
              </a:spcBef>
            </a:pPr>
            <a:r>
              <a:rPr lang="pt-PT" sz="2000" dirty="0"/>
              <a:t>Por que você acha que os pais ficaram surpresos?</a:t>
            </a:r>
          </a:p>
          <a:p>
            <a:pPr algn="just">
              <a:spcBef>
                <a:spcPts val="1000"/>
              </a:spcBef>
            </a:pPr>
            <a:endParaRPr lang="pt-PT" sz="2000" dirty="0"/>
          </a:p>
          <a:p>
            <a:pPr marL="76200" indent="0" algn="just">
              <a:spcBef>
                <a:spcPts val="1000"/>
              </a:spcBef>
              <a:buNone/>
            </a:pPr>
            <a:r>
              <a:rPr lang="pt-PT" sz="2000" dirty="0"/>
              <a:t>Agora vamos ler o que aconteceu durante o período de três anos.</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1</a:t>
            </a:r>
            <a:endParaRPr lang="it-IT" dirty="0"/>
          </a:p>
        </p:txBody>
      </p:sp>
    </p:spTree>
    <p:extLst>
      <p:ext uri="{BB962C8B-B14F-4D97-AF65-F5344CB8AC3E}">
        <p14:creationId xmlns:p14="http://schemas.microsoft.com/office/powerpoint/2010/main" val="28187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pt-PT" sz="1800" dirty="0">
                <a:solidFill>
                  <a:schemeClr val="tx1">
                    <a:lumMod val="90000"/>
                    <a:lumOff val="10000"/>
                  </a:schemeClr>
                </a:solidFill>
              </a:rPr>
              <a:t>Desde que Maria entrou para a equipe de aeróbica, ela entrou entre as meninas mais velhas que já tinham alguma experiência e estava ansiosa para alcançá-las. Sua determinação para o sucesso estava intimamente ligada à sua aparência física, desempenho e peso. Aos poucos ela começou a prestar mais atenção no que comia, qual era o seu peso, quantas calorias consumia. Passo a passo, ela acrescentou correr de manhã cedo ou tarde da noite. Ela foi para a academia direto da escola. Ela passou fins de semana com sua equipe praticando seu desempenho. Ela às vezes ficava cansada e irritada, mas achava que isso tinha a ver com alterações hormonais. Seus períodos eram irregulares, mas ela atribuiu isso ao treinamento duro. Ela havia reduzido a ingestão de alimentos a um mínimo absoluto que achava que não prejudicaria seu desempenho. Ela só tomava café nos dias anteriores às competições.</a:t>
            </a:r>
            <a:endParaRPr lang="en-GB" sz="2000" dirty="0">
              <a:solidFill>
                <a:schemeClr val="tx1">
                  <a:lumMod val="90000"/>
                  <a:lumOff val="10000"/>
                </a:schemeClr>
              </a:solidFill>
            </a:endParaRPr>
          </a:p>
          <a:p>
            <a:pPr marL="76200" lvl="0" indent="0" algn="l" rtl="0">
              <a:spcBef>
                <a:spcPts val="1000"/>
              </a:spcBef>
              <a:spcAft>
                <a:spcPts val="0"/>
              </a:spcAft>
              <a:buSzPts val="2400"/>
              <a:buNone/>
            </a:pPr>
            <a:endParaRPr lang="en-GB" sz="2000" dirty="0">
              <a:solidFill>
                <a:schemeClr val="tx1">
                  <a:lumMod val="90000"/>
                  <a:lumOff val="10000"/>
                </a:schemeClr>
              </a:solidFill>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1</a:t>
            </a:r>
            <a:endParaRPr lang="it-IT" dirty="0"/>
          </a:p>
        </p:txBody>
      </p:sp>
    </p:spTree>
    <p:extLst>
      <p:ext uri="{BB962C8B-B14F-4D97-AF65-F5344CB8AC3E}">
        <p14:creationId xmlns:p14="http://schemas.microsoft.com/office/powerpoint/2010/main" val="4033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pt-PT" sz="1800" dirty="0"/>
              <a:t>Depois que ela desmaiou, o exame mostrou graves problemas físicos. Apesar de ela estar em forma e bastante musculosa, seus resultados de laboratório estavam bem fora do normal. A avaliação psiquiátrica revelou que sua mente estava voltada para o desempenho e a aparência: ela tinha medo de engordar, achava que o exercício a manteria em forma e bonita, para que ela pudesse ficar com a equipe. Ela acreditava que tinha controle total de seu corpo. Cada caloria extra tinha que ser compensada com exercícios físicos. Em uma equipe aeróbica feminina, tudo deve ser perfeito e ela se esforçou para fazer exatamente isso. O sucesso que tiveram foi uma confirmação de que ela estava fazendo a coisa certa. Ela queria corresponder às expectativas que achava que seus pais tinham e também provar aos irmãos mais velhos que também era uma atleta de sucesso. Ela percebe que precisa fazer alguns ajustes porque seu colapso foi uma grande </a:t>
            </a:r>
            <a:r>
              <a:rPr lang="pt-PT" sz="1800" dirty="0" err="1"/>
              <a:t>decepção</a:t>
            </a:r>
            <a:r>
              <a:rPr lang="pt-PT" sz="1800" dirty="0"/>
              <a:t> para sua equipe e seu fracasso pessoal.</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1</a:t>
            </a:r>
            <a:endParaRPr lang="it-IT" dirty="0"/>
          </a:p>
        </p:txBody>
      </p:sp>
    </p:spTree>
    <p:extLst>
      <p:ext uri="{BB962C8B-B14F-4D97-AF65-F5344CB8AC3E}">
        <p14:creationId xmlns:p14="http://schemas.microsoft.com/office/powerpoint/2010/main" val="20448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8129744" cy="2826600"/>
          </a:xfrm>
          <a:prstGeom prst="rect">
            <a:avLst/>
          </a:prstGeom>
        </p:spPr>
        <p:txBody>
          <a:bodyPr spcFirstLastPara="1" wrap="square" lIns="0" tIns="0" rIns="0" bIns="0" anchor="t" anchorCtr="0">
            <a:noAutofit/>
          </a:bodyPr>
          <a:lstStyle/>
          <a:p>
            <a:pPr algn="just">
              <a:spcBef>
                <a:spcPts val="1000"/>
              </a:spcBef>
            </a:pPr>
            <a:r>
              <a:rPr lang="pt-PT" sz="2000" dirty="0"/>
              <a:t>Que tipo de distúrbio alimentar Maria tinha?</a:t>
            </a:r>
          </a:p>
          <a:p>
            <a:pPr algn="just">
              <a:spcBef>
                <a:spcPts val="1000"/>
              </a:spcBef>
            </a:pPr>
            <a:r>
              <a:rPr lang="pt-PT" sz="2000" dirty="0"/>
              <a:t>Houve algum sinal de alerta presente?</a:t>
            </a:r>
          </a:p>
          <a:p>
            <a:pPr algn="just">
              <a:spcBef>
                <a:spcPts val="1000"/>
              </a:spcBef>
            </a:pPr>
            <a:r>
              <a:rPr lang="pt-PT" sz="2000" dirty="0"/>
              <a:t>Como foi possível para Maria esconder seu problema alimentar dos pais?</a:t>
            </a:r>
          </a:p>
          <a:p>
            <a:pPr algn="just">
              <a:spcBef>
                <a:spcPts val="1000"/>
              </a:spcBef>
            </a:pPr>
            <a:r>
              <a:rPr lang="pt-PT" sz="2000" dirty="0"/>
              <a:t>Que papel seus companheiros de equipe desempenharam no desenvolvimento do distúrbio alimentar?</a:t>
            </a:r>
          </a:p>
          <a:p>
            <a:pPr algn="just">
              <a:spcBef>
                <a:spcPts val="1000"/>
              </a:spcBef>
            </a:pPr>
            <a:r>
              <a:rPr lang="pt-PT" sz="2000" dirty="0"/>
              <a:t>Em que você acha que a psicoterapia deve focar? Que tipo de terapia deve ser usada? Quais são as opiniões distorcidas?</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Psicoterapia - Estudo de Caso 1</a:t>
            </a:r>
            <a:endParaRPr lang="it-IT" dirty="0"/>
          </a:p>
        </p:txBody>
      </p:sp>
    </p:spTree>
    <p:extLst>
      <p:ext uri="{BB962C8B-B14F-4D97-AF65-F5344CB8AC3E}">
        <p14:creationId xmlns:p14="http://schemas.microsoft.com/office/powerpoint/2010/main" val="497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a16="http://schemas.microsoft.com/office/drawing/2014/main"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2235</TotalTime>
  <Words>762</Words>
  <Application>Microsoft Office PowerPoint</Application>
  <PresentationFormat>Apresentação no Ecrã (16:9)</PresentationFormat>
  <Paragraphs>32</Paragraphs>
  <Slides>9</Slides>
  <Notes>9</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9</vt:i4>
      </vt:variant>
    </vt:vector>
  </HeadingPairs>
  <TitlesOfParts>
    <vt:vector size="14" baseType="lpstr">
      <vt:lpstr>Barlow SemiBold</vt:lpstr>
      <vt:lpstr>Calibri</vt:lpstr>
      <vt:lpstr>Arial</vt:lpstr>
      <vt:lpstr>Barlow Light</vt:lpstr>
      <vt:lpstr>Caius template</vt:lpstr>
      <vt:lpstr> Psicoterapia - Estudo de Caso 1</vt:lpstr>
      <vt:lpstr>Project Number: 2021-1-RO01- KA220-HED-38B739A3</vt:lpstr>
      <vt:lpstr>Psicoterapia - Estudo de Caso 1</vt:lpstr>
      <vt:lpstr>Psicoterapia - Estudo de Caso 1</vt:lpstr>
      <vt:lpstr>Psicoterapia - Estudo de Caso 1</vt:lpstr>
      <vt:lpstr>Psicoterapia - Estudo de Caso 1</vt:lpstr>
      <vt:lpstr>Psicoterapia - Estudo de Caso 1</vt:lpstr>
      <vt:lpstr>Psicoterapia - Estudo de Caso 1</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99</cp:revision>
  <dcterms:modified xsi:type="dcterms:W3CDTF">2023-05-22T13:58:32Z</dcterms:modified>
</cp:coreProperties>
</file>