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1" r:id="rId4"/>
    <p:sldId id="304" r:id="rId5"/>
    <p:sldId id="306" r:id="rId6"/>
    <p:sldId id="305" r:id="rId7"/>
    <p:sldId id="308" r:id="rId8"/>
    <p:sldId id="307" r:id="rId9"/>
    <p:sldId id="278" r:id="rId10"/>
  </p:sldIdLst>
  <p:sldSz cx="9144000" cy="5143500" type="screen16x9"/>
  <p:notesSz cx="6858000" cy="9144000"/>
  <p:embeddedFontLst>
    <p:embeddedFont>
      <p:font typeface="Barlow SemiBold" panose="020B0604020202020204" charset="0"/>
      <p:bold r:id="rId12"/>
    </p:embeddedFont>
    <p:embeddedFont>
      <p:font typeface="Barlow Ligh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/>
    <p:restoredTop sz="94659"/>
  </p:normalViewPr>
  <p:slideViewPr>
    <p:cSldViewPr>
      <p:cViewPr>
        <p:scale>
          <a:sx n="156" d="100"/>
          <a:sy n="156" d="100"/>
        </p:scale>
        <p:origin x="-32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9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64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9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7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02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239876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>
                <a:solidFill>
                  <a:schemeClr val="accent1"/>
                </a:solidFill>
              </a:rPr>
              <a:t/>
            </a:r>
            <a:br>
              <a:rPr lang="en" sz="2400">
                <a:solidFill>
                  <a:schemeClr val="accent1"/>
                </a:solidFill>
              </a:rPr>
            </a:br>
            <a:r>
              <a:rPr lang="cs-CZ" sz="2800" err="1"/>
              <a:t>Psicoterapia - Caso di studio 1</a:t>
            </a:r>
            <a:endParaRPr sz="180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 smtClean="0">
                <a:solidFill>
                  <a:schemeClr val="accent2"/>
                </a:solidFill>
              </a:rPr>
              <a:t>Connected </a:t>
            </a:r>
            <a:r>
              <a:rPr lang="en" sz="6000" b="1" dirty="0">
                <a:solidFill>
                  <a:schemeClr val="accent2"/>
                </a:solidFill>
              </a:rPr>
              <a:t>4 </a:t>
            </a:r>
            <a:r>
              <a:rPr lang="en" sz="6000" b="1" dirty="0" smtClean="0">
                <a:solidFill>
                  <a:schemeClr val="accent2"/>
                </a:solidFill>
              </a:rPr>
              <a:t>Health</a:t>
            </a:r>
            <a:endParaRPr lang="it-IT" sz="6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just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storia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Maria,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recentemente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sottoposta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un </a:t>
            </a:r>
            <a:r>
              <a:rPr lang="en-GB" sz="2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</a:t>
            </a:r>
            <a:r>
              <a:rPr lang="en-GB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Leggete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diapositiva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poi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rispondete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diapositiva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seguente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1962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Maria ha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Vive con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ha due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fratelli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(23 e 25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entrambi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attivi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giocatori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hockey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ghiaccio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fa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ragazza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attiva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5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frequentare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preparazione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atletica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successivamente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nuotare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correre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A 13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far parte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aerobica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presto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raggiunto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livello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agonistico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routine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allenamento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rigida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trascorreva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3-4 ore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palestra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con diverse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sessioni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allenamento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lei e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avuto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vincendo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diverse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campionati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nazionali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16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prima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ebbe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collasso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ospedale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dissero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Maria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gravemente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malata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tempo.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notizia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sorpresa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18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2320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Maria?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ragazza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sportiva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ha 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collasso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ricoverata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ospedale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siano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rimasti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sorpresi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6200" indent="0" algn="just">
              <a:spcBef>
                <a:spcPts val="1000"/>
              </a:spcBef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 algn="just">
              <a:spcBef>
                <a:spcPts val="1000"/>
              </a:spcBef>
              <a:buNone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Leggiamo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nell'arco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490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47427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Maria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far parte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aerobica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trovata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mezzo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ragazze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avevano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vedeva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l'ora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recuperare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determinazione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strettamente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legata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aspetto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sue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peso.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Gradualmente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ciò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peso,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calorie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aggiunto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mattino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presto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tardi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palestra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direttamente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scuola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fine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allenarsi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A volte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stanca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irritabile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pensava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fosse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colpa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ormonali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mestruazioni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irregolari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ma lei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attribuiva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duro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allenamento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ridotto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l'assunzione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minimo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indispensabile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indebolire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sue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Beveva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caffè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precedenti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317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44512" y="1347614"/>
            <a:ext cx="8474270" cy="33634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just">
              <a:spcBef>
                <a:spcPts val="1000"/>
              </a:spcBef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collasso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l'esame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evidenziato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Nonostante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fosse in forma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abbastanza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muscolosa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risultati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ben al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norma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psichiatrica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rivelato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prestazioni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sull'aspetto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paura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ingrassare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pensava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l'esercizio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l'avrebbe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mantenuta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forma 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bell'aspetto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poter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rimanere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Credeva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totale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caloria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doveva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compensata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l'esercizio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fisico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femminile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aerobica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perfetto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lei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sforzava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fare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esattamente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ottenuti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conferma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facendo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giusta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Voleva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all'altezza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aspettative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dimostrare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fratelli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maggiori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lei era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un'atleta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successo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rende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dover fare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aggiustamenti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crollo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delusione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fallimento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835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491630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aveva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Maria?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Erano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segnali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allarme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Come è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per Maria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nascondere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genitori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ruolo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avuto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suoi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compagni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squadra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nello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pensa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concentrarsi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Che tipo di terapia si dovrebbe utilizzare?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Quali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opinioni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distorte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lvl="0" indent="-381000" algn="just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endParaRPr lang="en-GB" sz="2000" dirty="0"/>
          </a:p>
          <a:p>
            <a:pPr marL="76200" lvl="0" indent="0" algn="l" rtl="0">
              <a:spcBef>
                <a:spcPts val="1000"/>
              </a:spcBef>
              <a:spcAft>
                <a:spcPct val="0"/>
              </a:spcAft>
              <a:buSzPts val="2400"/>
              <a:buNone/>
            </a:pPr>
            <a:endParaRPr lang="en-GB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Psicoterapia - Caso di studio 1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30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EA3759-0C1A-0D00-BFC6-2142A792F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4.0.1101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759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Barlow SemiBold</vt:lpstr>
      <vt:lpstr>Barlow Light</vt:lpstr>
      <vt:lpstr>Wingdings</vt:lpstr>
      <vt:lpstr>Calibri</vt:lpstr>
      <vt:lpstr>simple-light</vt:lpstr>
      <vt:lpstr> Psicoterapia - Caso di studio 1</vt:lpstr>
      <vt:lpstr>Numero di progetto: 2021-1-RO01- KA220-HED-38B739A3</vt:lpstr>
      <vt:lpstr>Psicoterapia - Caso di studio 1</vt:lpstr>
      <vt:lpstr>Psicoterapia - Caso di studio 1</vt:lpstr>
      <vt:lpstr>Psicoterapia - Caso di studio 1</vt:lpstr>
      <vt:lpstr>Psicoterapia - Caso di studio 1</vt:lpstr>
      <vt:lpstr>Psicoterapia - Caso di studio 1</vt:lpstr>
      <vt:lpstr>Psicoterapia - Caso di studio 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docId:7CA91445BF3228A8027B5D55266BBD7F</cp:keywords>
  <cp:lastModifiedBy>andrea.anzanello@outlook.it</cp:lastModifiedBy>
  <cp:revision>99</cp:revision>
  <dcterms:modified xsi:type="dcterms:W3CDTF">2023-05-19T07:29:16Z</dcterms:modified>
</cp:coreProperties>
</file>