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1" r:id="rId4"/>
    <p:sldId id="302" r:id="rId5"/>
    <p:sldId id="279" r:id="rId6"/>
    <p:sldId id="303" r:id="rId7"/>
    <p:sldId id="309" r:id="rId8"/>
    <p:sldId id="304" r:id="rId9"/>
    <p:sldId id="310" r:id="rId10"/>
    <p:sldId id="305" r:id="rId11"/>
    <p:sldId id="306" r:id="rId12"/>
    <p:sldId id="308" r:id="rId13"/>
    <p:sldId id="307" r:id="rId14"/>
    <p:sldId id="284" r:id="rId15"/>
  </p:sldIdLst>
  <p:sldSz cx="9144000" cy="5143500" type="screen16x9"/>
  <p:notesSz cx="6858000" cy="9144000"/>
  <p:embeddedFontLst>
    <p:embeddedFont>
      <p:font typeface="Barlow Light" panose="020B0604020202020204" charset="0"/>
      <p:regular r:id="rId17"/>
      <p:italic r:id="rId18"/>
    </p:embeddedFont>
    <p:embeddedFont>
      <p:font typeface="Barlow SemiBold" panose="020B060402020202020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6" d="100"/>
          <a:sy n="156" d="100"/>
        </p:scale>
        <p:origin x="-3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7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0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6r1IwUaXw" TargetMode="External"/><Relationship Id="rId2" Type="http://schemas.openxmlformats.org/officeDocument/2006/relationships/hyperlink" Target="https://www.youtube.com/watch?v=5rojJ9ZoCJ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467544" y="3219822"/>
            <a:ext cx="6552728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accent1"/>
                </a:solidFill>
              </a:rPr>
              <a:t/>
            </a:r>
            <a:br>
              <a:rPr lang="en" sz="2400" dirty="0">
                <a:solidFill>
                  <a:schemeClr val="accent1"/>
                </a:solidFill>
              </a:rPr>
            </a:br>
            <a:r>
              <a:rPr lang="en-US" sz="2800" dirty="0" err="1" smtClean="0"/>
              <a:t>Altre</a:t>
            </a:r>
            <a:r>
              <a:rPr lang="en-US" sz="2800" dirty="0" smtClean="0"/>
              <a:t> </a:t>
            </a:r>
            <a:r>
              <a:rPr lang="en-US" sz="2800" dirty="0" err="1" smtClean="0"/>
              <a:t>Psicoterapie</a:t>
            </a:r>
            <a:r>
              <a:rPr lang="en-US" sz="2800" dirty="0" smtClean="0"/>
              <a:t> Per I </a:t>
            </a:r>
            <a:r>
              <a:rPr lang="en-US" sz="2800" dirty="0" err="1" smtClean="0"/>
              <a:t>Disturbi</a:t>
            </a:r>
            <a:r>
              <a:rPr lang="en-US" sz="2800" dirty="0" smtClean="0"/>
              <a:t> </a:t>
            </a:r>
            <a:r>
              <a:rPr lang="en-US" sz="2800" dirty="0" err="1" smtClean="0"/>
              <a:t>Alimentari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it-IT" sz="1800" dirty="0"/>
              <a:t>Autori: Simona Cakirpaloglu, Lukas </a:t>
            </a:r>
            <a:r>
              <a:rPr lang="cs-CZ" sz="1800" dirty="0"/>
              <a:t>Merz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>
                <a:solidFill>
                  <a:schemeClr val="accent2"/>
                </a:solidFill>
              </a:rPr>
              <a:t>Connected 4 Health</a:t>
            </a:r>
            <a:endParaRPr lang="it-IT" sz="6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Terapia interpersonale </a:t>
            </a:r>
            <a:r>
              <a:rPr lang="cs-CZ"/>
              <a:t>(IPT)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8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8BFB74D-22EE-4B40-B3A9-9CA7AFE0B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419622"/>
            <a:ext cx="8568952" cy="3112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spcBef>
                <a:spcPts val="100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psicoterapia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interpersonale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principalmente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sulle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attuali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relazioni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interpersonali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difficoltà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conseguenti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manifestazioni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difficoltà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sotto forma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). Essa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guida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cliente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scoprire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comprendere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connessioni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sintomi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le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relazioni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interpersonali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quindi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riconoscere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contribuire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relazioni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interpersonali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problematiche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conflittuali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frustranti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traumatiche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attraverso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atteggiamenti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reazioni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esperienze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comportamenti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indent="0">
              <a:spcBef>
                <a:spcPts val="1000"/>
              </a:spcBef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Inoltre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presta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attenzione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dove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nascono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attuali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reazioni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inappropriate: in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contribuiscono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esperienze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passato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elaborate in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insufficiente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inappropriato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punto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c'è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ripetizione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compulsiva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esperienze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passate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un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trasferimento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inappropriato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esperienze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passate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situazioni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relazioni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attuali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837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Terapia dell'anoressia nervosa per adulti Maudsley (MANTRA)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8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8BFB74D-22EE-4B40-B3A9-9CA7AFE0B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491630"/>
            <a:ext cx="8568952" cy="3112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spcBef>
                <a:spcPts val="1000"/>
              </a:spcBef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MANTRA è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integrativa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specializzata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sviluppata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specificamente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dell'anoressia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nervosa. Si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sui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fattori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cognitivi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emotivi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relazionali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biologici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contribuiscono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allo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sviluppo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Cerca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identificare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ciò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mantiene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anoressiche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e le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aiuta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gradualmente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trovare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alternativi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adattivi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affrontare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questi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fattori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di stress.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Prendendo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spunto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dai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metodi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già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citati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sullo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sviluppo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motivazione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cambiamento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guarigione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miglioramento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dell'assunzione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dell'alimentazione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gestione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conflitti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interpersonali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sullo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sviluppo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stili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pensiero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positivi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sull'apprendimento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nuovi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affrontare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emozioni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indent="0">
              <a:spcBef>
                <a:spcPts val="1000"/>
              </a:spcBef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Una forma di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MANTRA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coinvolge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famiglie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gruppo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terapeutico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dove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condividere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loro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esperienza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imparare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dagli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fornire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incoraggiamento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sostegno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6131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Gestione clinica di supporto specialistica </a:t>
            </a:r>
            <a:r>
              <a:rPr lang="en-US"/>
              <a:t>(SSCM)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8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8BFB74D-22EE-4B40-B3A9-9CA7AFE0B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419622"/>
            <a:ext cx="8568952" cy="3112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spcBef>
                <a:spcPts val="1000"/>
              </a:spcBef>
              <a:buNone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La SSCM non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basa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modello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psicologico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approccio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pratico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supporto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originariamente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concepito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come un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placebo non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studio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clinico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potesse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somministrato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ambulatoriali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Il SSCM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competenze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cliniche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incentrate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miglioramento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sintomi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tecniche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supporto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L'enfasi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non è solo sui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sintomi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miglioramento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piacere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qualità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vita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tratta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approccio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flessibile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rispetto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agli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approcci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strutturati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basati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sulle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competenze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seduta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vengono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rivisti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sintomi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principali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progressi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verso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obiettivi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terapeutici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prefissati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e i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passi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successivi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vengono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identificati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dal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terapeuta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contribuisce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misura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minore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facilitare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sostenere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incoraggiare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contenuto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completamente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combina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conoscenze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ciò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potrebbe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funzionare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lui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e le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conoscenze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terapeuta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ciò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potrebbe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aiutare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qualcuno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guarire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da un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265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Auto-aiuto con </a:t>
            </a:r>
            <a:r>
              <a:rPr lang="cs-CZ"/>
              <a:t>una </a:t>
            </a:r>
            <a:r>
              <a:rPr lang="en-US"/>
              <a:t>guida, psicoeducazione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8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8BFB74D-22EE-4B40-B3A9-9CA7AFE0B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419622"/>
            <a:ext cx="8568952" cy="3112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spcBef>
                <a:spcPts val="1000"/>
              </a:spcBef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L'auto-aiuto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guida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forma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psicoterapia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generalmente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consigliata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solo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lievi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state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come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rischio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sviluppare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o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guarite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da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basa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incontri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regolari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spesso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gruppo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 con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terapeuta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fornisce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supporto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sotto forma di diverse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tecniche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consigli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educazione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incoraggiamento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partecipanti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spesso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follow-up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lungo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termine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periodo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successivo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guarigione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per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evitare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ricadere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comportamentali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dannosi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ricadere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4613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C30A6A4-A9F3-DCBA-4F01-AE781833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Altre risorse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A493D8-43AD-DD0A-41C5-DBB0AF231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491630"/>
            <a:ext cx="6757800" cy="2826600"/>
          </a:xfrm>
        </p:spPr>
        <p:txBody>
          <a:bodyPr/>
          <a:lstStyle/>
          <a:p>
            <a:pPr lvl="0"/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Guarda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video in cui Ivan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Eisler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spiega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famiglie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così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recupero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giovane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da un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comporta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per 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disturbi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Guarda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https://www.youtube.com/watch?v=5rojJ9ZoCJo</a:t>
            </a:r>
            <a:endParaRPr lang="cs-CZ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Potrebbe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interessarvi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Rob Welch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parla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dell'uso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dell'IPT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dell'ED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dell'identificazione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contesti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innescano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di coping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ripetitive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spesso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dannose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https://www.youtube.com/watch?v=Wy6r1IwUaXw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3FD5B9-004B-79AA-5384-987E9C6A8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9555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>
                <a:solidFill>
                  <a:schemeClr val="bg1"/>
                </a:solidFill>
                <a:latin typeface="Barlow SemiBold"/>
                <a:cs typeface="Calibri" panose="020F0502020204030204" pitchFamily="34" charset="0"/>
              </a:rPr>
              <a:t>Numero di progetto: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>
                <a:solidFill>
                  <a:schemeClr val="tx1"/>
                </a:solidFill>
                <a:latin typeface="Barlow SemiBold"/>
                <a:cs typeface="Calibri" panose="020F0502020204030204" pitchFamily="34" charset="0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dell'uso che può essere fatto delle informazioni in essa contenute.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419622"/>
            <a:ext cx="8568952" cy="3112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indicato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precedenza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disturbi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comportamento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multiformi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presentano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forme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varianti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diverse.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esistono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due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uguali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Le cause, i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segni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i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sintomi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un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insieme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 causa di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 di cause e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manifestazioni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conseguenza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così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piano di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piano di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individualizzato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adattato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condizioni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sue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condizioni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fisiche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professionisti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salute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qualificati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utilizzano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integrata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", </a:t>
            </a:r>
            <a:r>
              <a:rPr lang="en-GB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cioè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applicano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un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approccio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terapeutico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CBT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indicata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partenza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ma ci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diverse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altre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strade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psicoterapeutico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percorrere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Altri metodi psicoterapeutici</a:t>
            </a:r>
            <a:endParaRPr lang="it-IT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419622"/>
            <a:ext cx="8568952" cy="3112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spcBef>
                <a:spcPts val="1000"/>
              </a:spcBef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all'abilità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all'esperienza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a volte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preferenze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ciascun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terapeuta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decidere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tipi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approcci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terapeutici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ciascun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Questa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elencherà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alcuni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tipi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psicoterapia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frequentemente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cercherà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dimostrare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competizione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piuttosto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completano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vicenda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Poiché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trarre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maggiori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benefici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da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minori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da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altro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Un'attenta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esperta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combinazione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questi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metodi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solito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aiutare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accettare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comprendere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affrontare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infine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superare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Come dice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l'idioma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inglese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: "There is more than one way to skin a cat".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Altri metodi psicoterapeutici</a:t>
            </a:r>
            <a:endParaRPr lang="it-IT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BE88A2-98A7-4BF4-8710-33147B3DE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798550"/>
            <a:ext cx="1764006" cy="11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87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CBT - e cosa viene dopo?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8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8BFB74D-22EE-4B40-B3A9-9CA7AFE0B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419622"/>
            <a:ext cx="8568952" cy="3112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spcBef>
                <a:spcPts val="1000"/>
              </a:spcBef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L'intervento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psicoterapeutico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iniziale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consigliato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cognitivo-comportamentale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particolare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attenzione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ristrutturazione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cognitiva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cioè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all'identificazione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pensiero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errati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opinioni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distorte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esercizio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fisico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peso,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ecc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cognizioni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dannose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vengono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messe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discussione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logico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forzato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credenze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modificato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indent="0">
              <a:spcBef>
                <a:spcPts val="100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processo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ristrutturazione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cognitiva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tutto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ma è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all'inizio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periodo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iniziale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ripristino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del peso.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lo stress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biologico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ridotto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peso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gradualmente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ripristinato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inizia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sperimentare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ritorno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funzionamento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è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solitamente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momento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passare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successiva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psicoterapia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includere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seguenti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approcci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427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Approccio psicodinamico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8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8BFB74D-22EE-4B40-B3A9-9CA7AFE0B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419622"/>
            <a:ext cx="8568952" cy="3112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spcBef>
                <a:spcPts val="1000"/>
              </a:spcBef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Appartiene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cosiddetta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psicologia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profondo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cioè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vede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causa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difficoltà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mentali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conflitti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intrapsichici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svolgono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inconscio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dove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abbiamo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accesso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naturale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insieme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terapeuta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esplora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propri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conflitti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psicologici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di cui non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consapevole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da cui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quindi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indifeso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indent="0">
              <a:spcBef>
                <a:spcPts val="1000"/>
              </a:spcBef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Pertanto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enfatizzi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consapevolezza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emozioni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fantasie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loro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espressione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elaborazione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L'obiettivo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far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sì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comprenda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connessione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attuali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emotivi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comportamento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storia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personale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per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acquisire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visione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comprensione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comportamentali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ripetitivi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portato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sviluppo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51096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Approccio psicodinamico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8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8BFB74D-22EE-4B40-B3A9-9CA7AFE0B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419622"/>
            <a:ext cx="8568952" cy="3112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spcBef>
                <a:spcPts val="1000"/>
              </a:spcBef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approccio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terapeutico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cerca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aiutare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clienti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capire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meglio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stessi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esaminando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significati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inconsci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compiono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Esamina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convinzioni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valori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sentimenti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provano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confronti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se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stesse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aiuta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mettere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pratica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appreso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vita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quotidiana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imparino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gradualmente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cambiare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distruttivi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 cui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vivevano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indent="0">
              <a:spcBef>
                <a:spcPts val="1000"/>
              </a:spcBef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L'obiettivo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processo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psicodinamico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quello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portare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prendere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coscienza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propri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bisogni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interiori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ad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visione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conflitti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ad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acquisire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maggiore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indent="0">
              <a:spcBef>
                <a:spcPts val="1000"/>
              </a:spcBef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192386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Terapia familiare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8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8BFB74D-22EE-4B40-B3A9-9CA7AFE0B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419622"/>
            <a:ext cx="8568952" cy="31121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spcBef>
                <a:spcPts val="100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lavora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con 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complessivo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occupa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sue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peculiarità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personalità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singoli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Lavora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contesto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ampio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 cui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cioè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ha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luogo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basa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presupposto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funziona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come un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interconnesso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interagisce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Se un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vita,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questi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radicati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dinamiche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relazioni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comunicazione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È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cambiando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vedere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aiutare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risolverlo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cerca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incoraggiare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comprensione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comunicazione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esplorando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effetti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ciò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fare per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sostenere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6012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5486"/>
            <a:ext cx="6757800" cy="919500"/>
          </a:xfrm>
        </p:spPr>
        <p:txBody>
          <a:bodyPr/>
          <a:lstStyle/>
          <a:p>
            <a:r>
              <a:rPr lang="en-US"/>
              <a:t>Terapia familiare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8" name="Google Shape;202;p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8BFB74D-22EE-4B40-B3A9-9CA7AFE0B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275606"/>
            <a:ext cx="8568952" cy="28803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spcBef>
                <a:spcPts val="100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sessioni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padre) e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sottogruppo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(i bambini).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>
              <a:spcBef>
                <a:spcPts val="1000"/>
              </a:spcBef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inoltre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sottolineare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con 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cambiamenti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contemporanea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verificano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cambiamenti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contesto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intesa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qui non solo in termini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linee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biologiche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di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definizioni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legali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comprende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tutti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determinata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percepisce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cambiamento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Pertanto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familiare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inclusi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 partner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adolescenti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o 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nuovi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partner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genitori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divorzio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 un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precedente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matrimonio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allargata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con amici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intimi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così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via.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animali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domestici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fanno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eccezione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lvl="0" indent="0">
              <a:spcBef>
                <a:spcPts val="1000"/>
              </a:spcBef>
              <a:buNone/>
            </a:pPr>
            <a:endParaRPr lang="en-GB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0EEE8CC-24B2-4BF1-9AE7-1402EE7C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3872374"/>
            <a:ext cx="899592" cy="14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26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35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1641</Words>
  <Application>Microsoft Office PowerPoint</Application>
  <PresentationFormat>On-screen Show (16:9)</PresentationFormat>
  <Paragraphs>50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Barlow Light</vt:lpstr>
      <vt:lpstr>Barlow SemiBold</vt:lpstr>
      <vt:lpstr>Calibri</vt:lpstr>
      <vt:lpstr>simple-light</vt:lpstr>
      <vt:lpstr> Altre Psicoterapie Per I Disturbi Alimentari Autori: Simona Cakirpaloglu, Lukas Merz</vt:lpstr>
      <vt:lpstr>Numero di progetto: 2021-1-RO01- KA220-HED-38B739A3</vt:lpstr>
      <vt:lpstr>Altri metodi psicoterapeutici</vt:lpstr>
      <vt:lpstr>Altri metodi psicoterapeutici</vt:lpstr>
      <vt:lpstr>CBT - e cosa viene dopo?</vt:lpstr>
      <vt:lpstr>Approccio psicodinamico</vt:lpstr>
      <vt:lpstr>Approccio psicodinamico</vt:lpstr>
      <vt:lpstr>Terapia familiare</vt:lpstr>
      <vt:lpstr>Terapia familiare</vt:lpstr>
      <vt:lpstr>Terapia interpersonale (IPT)</vt:lpstr>
      <vt:lpstr>Terapia dell'anoressia nervosa per adulti Maudsley (MANTRA)</vt:lpstr>
      <vt:lpstr>Gestione clinica di supporto specialistica (SSCM)</vt:lpstr>
      <vt:lpstr>Auto-aiuto con una guida, psicoeducazione</vt:lpstr>
      <vt:lpstr>Altre risorse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docId:CB563C448A4BC39DB280EBF287BAA661</cp:keywords>
  <cp:lastModifiedBy>andrea.anzanello@outlook.it</cp:lastModifiedBy>
  <cp:revision>132</cp:revision>
  <dcterms:modified xsi:type="dcterms:W3CDTF">2023-05-19T07:24:44Z</dcterms:modified>
</cp:coreProperties>
</file>