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61" r:id="rId4"/>
    <p:sldId id="279" r:id="rId5"/>
    <p:sldId id="282" r:id="rId6"/>
    <p:sldId id="280" r:id="rId7"/>
    <p:sldId id="281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2" r:id="rId25"/>
    <p:sldId id="303" r:id="rId26"/>
    <p:sldId id="278" r:id="rId27"/>
  </p:sldIdLst>
  <p:sldSz cx="9144000" cy="5143500" type="screen16x9"/>
  <p:notesSz cx="6858000" cy="9144000"/>
  <p:embeddedFontLst>
    <p:embeddedFont>
      <p:font typeface="Barlow" panose="020B0604020202020204" charset="-18"/>
      <p:regular r:id="rId29"/>
      <p:bold r:id="rId30"/>
      <p:italic r:id="rId31"/>
      <p:boldItalic r:id="rId32"/>
    </p:embeddedFont>
    <p:embeddedFont>
      <p:font typeface="Barlow Light" panose="020B0604020202020204" charset="-18"/>
      <p:regular r:id="rId33"/>
      <p:bold r:id="rId34"/>
      <p:italic r:id="rId35"/>
      <p:boldItalic r:id="rId36"/>
    </p:embeddedFont>
    <p:embeddedFont>
      <p:font typeface="Barlow SemiBold" panose="020B0604020202020204" charset="-18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342A1-2A5B-4829-A668-530825D9D7FB}" v="2372" dt="2023-05-28T12:04:24.834"/>
  </p1510:revLst>
</p1510:revInfo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/>
    <p:restoredTop sz="94659"/>
  </p:normalViewPr>
  <p:slideViewPr>
    <p:cSldViewPr>
      <p:cViewPr varScale="1">
        <p:scale>
          <a:sx n="143" d="100"/>
          <a:sy n="143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nislava Grygova" userId="rMEWoRzRdRuBqUKtqCxbPjx4RuTVq2eYMfLKENTS6I0=" providerId="None" clId="Web-{6E6342A1-2A5B-4829-A668-530825D9D7FB}"/>
    <pc:docChg chg="modSld">
      <pc:chgData name="Bronislava Grygova" userId="rMEWoRzRdRuBqUKtqCxbPjx4RuTVq2eYMfLKENTS6I0=" providerId="None" clId="Web-{6E6342A1-2A5B-4829-A668-530825D9D7FB}" dt="2023-05-28T12:04:22.475" v="2259" actId="20577"/>
      <pc:docMkLst>
        <pc:docMk/>
      </pc:docMkLst>
      <pc:sldChg chg="modSp">
        <pc:chgData name="Bronislava Grygova" userId="rMEWoRzRdRuBqUKtqCxbPjx4RuTVq2eYMfLKENTS6I0=" providerId="None" clId="Web-{6E6342A1-2A5B-4829-A668-530825D9D7FB}" dt="2023-05-28T11:24:39.606" v="18" actId="20577"/>
        <pc:sldMkLst>
          <pc:docMk/>
          <pc:sldMk cId="0" sldId="256"/>
        </pc:sldMkLst>
        <pc:spChg chg="mod">
          <ac:chgData name="Bronislava Grygova" userId="rMEWoRzRdRuBqUKtqCxbPjx4RuTVq2eYMfLKENTS6I0=" providerId="None" clId="Web-{6E6342A1-2A5B-4829-A668-530825D9D7FB}" dt="2023-05-28T11:24:39.606" v="18" actId="20577"/>
          <ac:spMkLst>
            <pc:docMk/>
            <pc:sldMk cId="0" sldId="256"/>
            <ac:spMk id="158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25:08.311" v="24" actId="1076"/>
        <pc:sldMkLst>
          <pc:docMk/>
          <pc:sldMk cId="0" sldId="257"/>
        </pc:sldMkLst>
        <pc:spChg chg="mod">
          <ac:chgData name="Bronislava Grygova" userId="rMEWoRzRdRuBqUKtqCxbPjx4RuTVq2eYMfLKENTS6I0=" providerId="None" clId="Web-{6E6342A1-2A5B-4829-A668-530825D9D7FB}" dt="2023-05-28T11:25:03.076" v="23" actId="20577"/>
          <ac:spMkLst>
            <pc:docMk/>
            <pc:sldMk cId="0" sldId="257"/>
            <ac:spMk id="163" creationId="{00000000-0000-0000-0000-000000000000}"/>
          </ac:spMkLst>
        </pc:spChg>
        <pc:picChg chg="mod">
          <ac:chgData name="Bronislava Grygova" userId="rMEWoRzRdRuBqUKtqCxbPjx4RuTVq2eYMfLKENTS6I0=" providerId="None" clId="Web-{6E6342A1-2A5B-4829-A668-530825D9D7FB}" dt="2023-05-28T11:25:08.311" v="24" actId="1076"/>
          <ac:picMkLst>
            <pc:docMk/>
            <pc:sldMk cId="0" sldId="257"/>
            <ac:picMk id="3" creationId="{00000000-0000-0000-0000-000000000000}"/>
          </ac:picMkLst>
        </pc:picChg>
      </pc:sldChg>
      <pc:sldChg chg="modSp">
        <pc:chgData name="Bronislava Grygova" userId="rMEWoRzRdRuBqUKtqCxbPjx4RuTVq2eYMfLKENTS6I0=" providerId="None" clId="Web-{6E6342A1-2A5B-4829-A668-530825D9D7FB}" dt="2023-05-28T11:27:22.899" v="119" actId="20577"/>
        <pc:sldMkLst>
          <pc:docMk/>
          <pc:sldMk cId="0" sldId="261"/>
        </pc:sldMkLst>
        <pc:spChg chg="mod">
          <ac:chgData name="Bronislava Grygova" userId="rMEWoRzRdRuBqUKtqCxbPjx4RuTVq2eYMfLKENTS6I0=" providerId="None" clId="Web-{6E6342A1-2A5B-4829-A668-530825D9D7FB}" dt="2023-05-28T11:25:34.797" v="42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27:22.899" v="119" actId="20577"/>
          <ac:spMkLst>
            <pc:docMk/>
            <pc:sldMk cId="0" sldId="261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28:22.168" v="187" actId="20577"/>
        <pc:sldMkLst>
          <pc:docMk/>
          <pc:sldMk cId="1236377183" sldId="279"/>
        </pc:sldMkLst>
        <pc:spChg chg="mod">
          <ac:chgData name="Bronislava Grygova" userId="rMEWoRzRdRuBqUKtqCxbPjx4RuTVq2eYMfLKENTS6I0=" providerId="None" clId="Web-{6E6342A1-2A5B-4829-A668-530825D9D7FB}" dt="2023-05-28T11:27:35.040" v="132" actId="20577"/>
          <ac:spMkLst>
            <pc:docMk/>
            <pc:sldMk cId="1236377183" sldId="279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28:22.168" v="187" actId="20577"/>
          <ac:spMkLst>
            <pc:docMk/>
            <pc:sldMk cId="1236377183" sldId="279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29:54.112" v="231" actId="20577"/>
        <pc:sldMkLst>
          <pc:docMk/>
          <pc:sldMk cId="1563327335" sldId="280"/>
        </pc:sldMkLst>
        <pc:spChg chg="mod">
          <ac:chgData name="Bronislava Grygova" userId="rMEWoRzRdRuBqUKtqCxbPjx4RuTVq2eYMfLKENTS6I0=" providerId="None" clId="Web-{6E6342A1-2A5B-4829-A668-530825D9D7FB}" dt="2023-05-28T11:29:04.609" v="196" actId="20577"/>
          <ac:spMkLst>
            <pc:docMk/>
            <pc:sldMk cId="1563327335" sldId="280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29:54.112" v="231" actId="20577"/>
          <ac:spMkLst>
            <pc:docMk/>
            <pc:sldMk cId="1563327335" sldId="280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40:34.704" v="919" actId="20577"/>
        <pc:sldMkLst>
          <pc:docMk/>
          <pc:sldMk cId="1887363682" sldId="281"/>
        </pc:sldMkLst>
        <pc:spChg chg="mod">
          <ac:chgData name="Bronislava Grygova" userId="rMEWoRzRdRuBqUKtqCxbPjx4RuTVq2eYMfLKENTS6I0=" providerId="None" clId="Web-{6E6342A1-2A5B-4829-A668-530825D9D7FB}" dt="2023-05-28T11:38:47.774" v="811" actId="20577"/>
          <ac:spMkLst>
            <pc:docMk/>
            <pc:sldMk cId="1887363682" sldId="281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40:34.704" v="919" actId="20577"/>
          <ac:spMkLst>
            <pc:docMk/>
            <pc:sldMk cId="1887363682" sldId="281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28:50.530" v="192" actId="20577"/>
        <pc:sldMkLst>
          <pc:docMk/>
          <pc:sldMk cId="110224696" sldId="282"/>
        </pc:sldMkLst>
        <pc:spChg chg="mod">
          <ac:chgData name="Bronislava Grygova" userId="rMEWoRzRdRuBqUKtqCxbPjx4RuTVq2eYMfLKENTS6I0=" providerId="None" clId="Web-{6E6342A1-2A5B-4829-A668-530825D9D7FB}" dt="2023-05-28T11:28:50.530" v="192" actId="20577"/>
          <ac:spMkLst>
            <pc:docMk/>
            <pc:sldMk cId="110224696" sldId="282"/>
            <ac:spMk id="2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41:38.411" v="970" actId="20577"/>
        <pc:sldMkLst>
          <pc:docMk/>
          <pc:sldMk cId="1441911950" sldId="284"/>
        </pc:sldMkLst>
        <pc:spChg chg="mod">
          <ac:chgData name="Bronislava Grygova" userId="rMEWoRzRdRuBqUKtqCxbPjx4RuTVq2eYMfLKENTS6I0=" providerId="None" clId="Web-{6E6342A1-2A5B-4829-A668-530825D9D7FB}" dt="2023-05-28T11:40:49.845" v="924" actId="20577"/>
          <ac:spMkLst>
            <pc:docMk/>
            <pc:sldMk cId="1441911950" sldId="284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41:38.411" v="970" actId="20577"/>
          <ac:spMkLst>
            <pc:docMk/>
            <pc:sldMk cId="1441911950" sldId="284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44:24.563" v="1125" actId="20577"/>
        <pc:sldMkLst>
          <pc:docMk/>
          <pc:sldMk cId="3617287668" sldId="285"/>
        </pc:sldMkLst>
        <pc:spChg chg="mod">
          <ac:chgData name="Bronislava Grygova" userId="rMEWoRzRdRuBqUKtqCxbPjx4RuTVq2eYMfLKENTS6I0=" providerId="None" clId="Web-{6E6342A1-2A5B-4829-A668-530825D9D7FB}" dt="2023-05-28T11:41:53.272" v="974" actId="20577"/>
          <ac:spMkLst>
            <pc:docMk/>
            <pc:sldMk cId="3617287668" sldId="285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44:24.563" v="1125" actId="20577"/>
          <ac:spMkLst>
            <pc:docMk/>
            <pc:sldMk cId="3617287668" sldId="285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33:31.049" v="510"/>
        <pc:sldMkLst>
          <pc:docMk/>
          <pc:sldMk cId="505274321" sldId="287"/>
        </pc:sldMkLst>
        <pc:spChg chg="mod">
          <ac:chgData name="Bronislava Grygova" userId="rMEWoRzRdRuBqUKtqCxbPjx4RuTVq2eYMfLKENTS6I0=" providerId="None" clId="Web-{6E6342A1-2A5B-4829-A668-530825D9D7FB}" dt="2023-05-28T11:30:10.426" v="238" actId="20577"/>
          <ac:spMkLst>
            <pc:docMk/>
            <pc:sldMk cId="505274321" sldId="287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32:15.513" v="332" actId="20577"/>
          <ac:spMkLst>
            <pc:docMk/>
            <pc:sldMk cId="505274321" sldId="287"/>
            <ac:spMk id="202" creationId="{00000000-0000-0000-0000-000000000000}"/>
          </ac:spMkLst>
        </pc:spChg>
        <pc:graphicFrameChg chg="mod modGraphic">
          <ac:chgData name="Bronislava Grygova" userId="rMEWoRzRdRuBqUKtqCxbPjx4RuTVq2eYMfLKENTS6I0=" providerId="None" clId="Web-{6E6342A1-2A5B-4829-A668-530825D9D7FB}" dt="2023-05-28T11:33:31.049" v="510"/>
          <ac:graphicFrameMkLst>
            <pc:docMk/>
            <pc:sldMk cId="505274321" sldId="287"/>
            <ac:graphicFrameMk id="3" creationId="{CC5C4592-4E64-6CAD-A817-3AAA845EC13F}"/>
          </ac:graphicFrameMkLst>
        </pc:graphicFrameChg>
      </pc:sldChg>
      <pc:sldChg chg="modSp">
        <pc:chgData name="Bronislava Grygova" userId="rMEWoRzRdRuBqUKtqCxbPjx4RuTVq2eYMfLKENTS6I0=" providerId="None" clId="Web-{6E6342A1-2A5B-4829-A668-530825D9D7FB}" dt="2023-05-28T11:35:33.308" v="678" actId="20577"/>
        <pc:sldMkLst>
          <pc:docMk/>
          <pc:sldMk cId="2146774361" sldId="288"/>
        </pc:sldMkLst>
        <pc:spChg chg="mod">
          <ac:chgData name="Bronislava Grygova" userId="rMEWoRzRdRuBqUKtqCxbPjx4RuTVq2eYMfLKENTS6I0=" providerId="None" clId="Web-{6E6342A1-2A5B-4829-A668-530825D9D7FB}" dt="2023-05-28T11:33:51.019" v="519" actId="20577"/>
          <ac:spMkLst>
            <pc:docMk/>
            <pc:sldMk cId="2146774361" sldId="288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35:33.308" v="678" actId="20577"/>
          <ac:spMkLst>
            <pc:docMk/>
            <pc:sldMk cId="2146774361" sldId="288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36:30.530" v="727" actId="20577"/>
        <pc:sldMkLst>
          <pc:docMk/>
          <pc:sldMk cId="3236452937" sldId="289"/>
        </pc:sldMkLst>
        <pc:spChg chg="mod">
          <ac:chgData name="Bronislava Grygova" userId="rMEWoRzRdRuBqUKtqCxbPjx4RuTVq2eYMfLKENTS6I0=" providerId="None" clId="Web-{6E6342A1-2A5B-4829-A668-530825D9D7FB}" dt="2023-05-28T11:35:45.887" v="682" actId="20577"/>
          <ac:spMkLst>
            <pc:docMk/>
            <pc:sldMk cId="3236452937" sldId="289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36:30.530" v="727" actId="20577"/>
          <ac:spMkLst>
            <pc:docMk/>
            <pc:sldMk cId="3236452937" sldId="289"/>
            <ac:spMk id="3" creationId="{E705D093-BC99-64FE-2705-5CFD44A8EA2B}"/>
          </ac:spMkLst>
        </pc:spChg>
        <pc:spChg chg="mod">
          <ac:chgData name="Bronislava Grygova" userId="rMEWoRzRdRuBqUKtqCxbPjx4RuTVq2eYMfLKENTS6I0=" providerId="None" clId="Web-{6E6342A1-2A5B-4829-A668-530825D9D7FB}" dt="2023-05-28T11:36:07.279" v="703" actId="20577"/>
          <ac:spMkLst>
            <pc:docMk/>
            <pc:sldMk cId="3236452937" sldId="289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37:53.552" v="801" actId="20577"/>
        <pc:sldMkLst>
          <pc:docMk/>
          <pc:sldMk cId="97003483" sldId="290"/>
        </pc:sldMkLst>
        <pc:spChg chg="mod">
          <ac:chgData name="Bronislava Grygova" userId="rMEWoRzRdRuBqUKtqCxbPjx4RuTVq2eYMfLKENTS6I0=" providerId="None" clId="Web-{6E6342A1-2A5B-4829-A668-530825D9D7FB}" dt="2023-05-28T11:36:41.141" v="737" actId="20577"/>
          <ac:spMkLst>
            <pc:docMk/>
            <pc:sldMk cId="97003483" sldId="290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37:53.552" v="801" actId="20577"/>
          <ac:spMkLst>
            <pc:docMk/>
            <pc:sldMk cId="97003483" sldId="290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46:58.262" v="1301" actId="20577"/>
        <pc:sldMkLst>
          <pc:docMk/>
          <pc:sldMk cId="4069062369" sldId="291"/>
        </pc:sldMkLst>
        <pc:spChg chg="mod">
          <ac:chgData name="Bronislava Grygova" userId="rMEWoRzRdRuBqUKtqCxbPjx4RuTVq2eYMfLKENTS6I0=" providerId="None" clId="Web-{6E6342A1-2A5B-4829-A668-530825D9D7FB}" dt="2023-05-28T11:38:16.913" v="806" actId="20577"/>
          <ac:spMkLst>
            <pc:docMk/>
            <pc:sldMk cId="4069062369" sldId="291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46:58.262" v="1301" actId="20577"/>
          <ac:spMkLst>
            <pc:docMk/>
            <pc:sldMk cId="4069062369" sldId="291"/>
            <ac:spMk id="3" creationId="{00000000-0000-0000-0000-000000000000}"/>
          </ac:spMkLst>
        </pc:spChg>
        <pc:graphicFrameChg chg="mod modGraphic">
          <ac:chgData name="Bronislava Grygova" userId="rMEWoRzRdRuBqUKtqCxbPjx4RuTVq2eYMfLKENTS6I0=" providerId="None" clId="Web-{6E6342A1-2A5B-4829-A668-530825D9D7FB}" dt="2023-05-28T11:46:16.681" v="1255"/>
          <ac:graphicFrameMkLst>
            <pc:docMk/>
            <pc:sldMk cId="4069062369" sldId="291"/>
            <ac:graphicFrameMk id="6" creationId="{255B77F7-09F2-A5CE-7B44-F68A3B9F92A9}"/>
          </ac:graphicFrameMkLst>
        </pc:graphicFrameChg>
      </pc:sldChg>
      <pc:sldChg chg="addSp delSp modSp">
        <pc:chgData name="Bronislava Grygova" userId="rMEWoRzRdRuBqUKtqCxbPjx4RuTVq2eYMfLKENTS6I0=" providerId="None" clId="Web-{6E6342A1-2A5B-4829-A668-530825D9D7FB}" dt="2023-05-28T11:48:14.673" v="1394"/>
        <pc:sldMkLst>
          <pc:docMk/>
          <pc:sldMk cId="321622351" sldId="292"/>
        </pc:sldMkLst>
        <pc:spChg chg="mod">
          <ac:chgData name="Bronislava Grygova" userId="rMEWoRzRdRuBqUKtqCxbPjx4RuTVq2eYMfLKENTS6I0=" providerId="None" clId="Web-{6E6342A1-2A5B-4829-A668-530825D9D7FB}" dt="2023-05-28T11:47:14.028" v="1305" actId="20577"/>
          <ac:spMkLst>
            <pc:docMk/>
            <pc:sldMk cId="321622351" sldId="292"/>
            <ac:spMk id="2" creationId="{00000000-0000-0000-0000-000000000000}"/>
          </ac:spMkLst>
        </pc:spChg>
        <pc:spChg chg="del mod">
          <ac:chgData name="Bronislava Grygova" userId="rMEWoRzRdRuBqUKtqCxbPjx4RuTVq2eYMfLKENTS6I0=" providerId="None" clId="Web-{6E6342A1-2A5B-4829-A668-530825D9D7FB}" dt="2023-05-28T11:48:14.673" v="1394"/>
          <ac:spMkLst>
            <pc:docMk/>
            <pc:sldMk cId="321622351" sldId="292"/>
            <ac:spMk id="4" creationId="{EC1A9F86-1852-DE1C-62D9-18322BD8FCA5}"/>
          </ac:spMkLst>
        </pc:spChg>
        <pc:spChg chg="add mod">
          <ac:chgData name="Bronislava Grygova" userId="rMEWoRzRdRuBqUKtqCxbPjx4RuTVq2eYMfLKENTS6I0=" providerId="None" clId="Web-{6E6342A1-2A5B-4829-A668-530825D9D7FB}" dt="2023-05-28T11:48:14.673" v="1394"/>
          <ac:spMkLst>
            <pc:docMk/>
            <pc:sldMk cId="321622351" sldId="292"/>
            <ac:spMk id="6" creationId="{3286FB85-FA1D-1517-B540-9E780E82D9BE}"/>
          </ac:spMkLst>
        </pc:spChg>
        <pc:graphicFrameChg chg="mod modGraphic">
          <ac:chgData name="Bronislava Grygova" userId="rMEWoRzRdRuBqUKtqCxbPjx4RuTVq2eYMfLKENTS6I0=" providerId="None" clId="Web-{6E6342A1-2A5B-4829-A668-530825D9D7FB}" dt="2023-05-28T11:48:10.892" v="1393"/>
          <ac:graphicFrameMkLst>
            <pc:docMk/>
            <pc:sldMk cId="321622351" sldId="292"/>
            <ac:graphicFrameMk id="3" creationId="{58B44D36-FE37-0424-569E-D406046634F9}"/>
          </ac:graphicFrameMkLst>
        </pc:graphicFrameChg>
      </pc:sldChg>
      <pc:sldChg chg="modSp">
        <pc:chgData name="Bronislava Grygova" userId="rMEWoRzRdRuBqUKtqCxbPjx4RuTVq2eYMfLKENTS6I0=" providerId="None" clId="Web-{6E6342A1-2A5B-4829-A668-530825D9D7FB}" dt="2023-05-28T11:49:59.196" v="1446" actId="20577"/>
        <pc:sldMkLst>
          <pc:docMk/>
          <pc:sldMk cId="3251897972" sldId="293"/>
        </pc:sldMkLst>
        <pc:spChg chg="mod">
          <ac:chgData name="Bronislava Grygova" userId="rMEWoRzRdRuBqUKtqCxbPjx4RuTVq2eYMfLKENTS6I0=" providerId="None" clId="Web-{6E6342A1-2A5B-4829-A668-530825D9D7FB}" dt="2023-05-28T11:48:58.381" v="1398" actId="20577"/>
          <ac:spMkLst>
            <pc:docMk/>
            <pc:sldMk cId="3251897972" sldId="293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49:59.196" v="1446" actId="20577"/>
          <ac:spMkLst>
            <pc:docMk/>
            <pc:sldMk cId="3251897972" sldId="293"/>
            <ac:spMk id="4" creationId="{EC1A9F86-1852-DE1C-62D9-18322BD8FCA5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52:09.830" v="1536" actId="20577"/>
        <pc:sldMkLst>
          <pc:docMk/>
          <pc:sldMk cId="2599156372" sldId="294"/>
        </pc:sldMkLst>
        <pc:spChg chg="mod">
          <ac:chgData name="Bronislava Grygova" userId="rMEWoRzRdRuBqUKtqCxbPjx4RuTVq2eYMfLKENTS6I0=" providerId="None" clId="Web-{6E6342A1-2A5B-4829-A668-530825D9D7FB}" dt="2023-05-28T11:50:17.432" v="1451" actId="20577"/>
          <ac:spMkLst>
            <pc:docMk/>
            <pc:sldMk cId="2599156372" sldId="294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52:09.830" v="1536" actId="20577"/>
          <ac:spMkLst>
            <pc:docMk/>
            <pc:sldMk cId="2599156372" sldId="294"/>
            <ac:spMk id="4" creationId="{EC1A9F86-1852-DE1C-62D9-18322BD8FCA5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53:45.790" v="1623" actId="20577"/>
        <pc:sldMkLst>
          <pc:docMk/>
          <pc:sldMk cId="1329742248" sldId="295"/>
        </pc:sldMkLst>
        <pc:spChg chg="mod">
          <ac:chgData name="Bronislava Grygova" userId="rMEWoRzRdRuBqUKtqCxbPjx4RuTVq2eYMfLKENTS6I0=" providerId="None" clId="Web-{6E6342A1-2A5B-4829-A668-530825D9D7FB}" dt="2023-05-28T11:52:21.206" v="1541" actId="20577"/>
          <ac:spMkLst>
            <pc:docMk/>
            <pc:sldMk cId="1329742248" sldId="295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53:45.790" v="1623" actId="20577"/>
          <ac:spMkLst>
            <pc:docMk/>
            <pc:sldMk cId="1329742248" sldId="295"/>
            <ac:spMk id="4" creationId="{EC1A9F86-1852-DE1C-62D9-18322BD8FCA5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56:02.284" v="1788" actId="20577"/>
        <pc:sldMkLst>
          <pc:docMk/>
          <pc:sldMk cId="4273912782" sldId="296"/>
        </pc:sldMkLst>
        <pc:spChg chg="mod">
          <ac:chgData name="Bronislava Grygova" userId="rMEWoRzRdRuBqUKtqCxbPjx4RuTVq2eYMfLKENTS6I0=" providerId="None" clId="Web-{6E6342A1-2A5B-4829-A668-530825D9D7FB}" dt="2023-05-28T11:53:58.041" v="1627" actId="20577"/>
          <ac:spMkLst>
            <pc:docMk/>
            <pc:sldMk cId="4273912782" sldId="296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56:02.284" v="1788" actId="20577"/>
          <ac:spMkLst>
            <pc:docMk/>
            <pc:sldMk cId="4273912782" sldId="296"/>
            <ac:spMk id="4" creationId="{EC1A9F86-1852-DE1C-62D9-18322BD8FCA5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56:57.647" v="1849" actId="20577"/>
        <pc:sldMkLst>
          <pc:docMk/>
          <pc:sldMk cId="1834466014" sldId="297"/>
        </pc:sldMkLst>
        <pc:spChg chg="mod">
          <ac:chgData name="Bronislava Grygova" userId="rMEWoRzRdRuBqUKtqCxbPjx4RuTVq2eYMfLKENTS6I0=" providerId="None" clId="Web-{6E6342A1-2A5B-4829-A668-530825D9D7FB}" dt="2023-05-28T11:56:12.769" v="1791" actId="20577"/>
          <ac:spMkLst>
            <pc:docMk/>
            <pc:sldMk cId="1834466014" sldId="297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56:57.647" v="1849" actId="20577"/>
          <ac:spMkLst>
            <pc:docMk/>
            <pc:sldMk cId="1834466014" sldId="297"/>
            <ac:spMk id="4" creationId="{EC1A9F86-1852-DE1C-62D9-18322BD8FCA5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1:57:41.088" v="1881" actId="20577"/>
        <pc:sldMkLst>
          <pc:docMk/>
          <pc:sldMk cId="185500112" sldId="298"/>
        </pc:sldMkLst>
        <pc:spChg chg="mod">
          <ac:chgData name="Bronislava Grygova" userId="rMEWoRzRdRuBqUKtqCxbPjx4RuTVq2eYMfLKENTS6I0=" providerId="None" clId="Web-{6E6342A1-2A5B-4829-A668-530825D9D7FB}" dt="2023-05-28T11:57:13.711" v="1855" actId="20577"/>
          <ac:spMkLst>
            <pc:docMk/>
            <pc:sldMk cId="185500112" sldId="298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1:57:41.088" v="1881" actId="20577"/>
          <ac:spMkLst>
            <pc:docMk/>
            <pc:sldMk cId="185500112" sldId="298"/>
            <ac:spMk id="4" creationId="{EC1A9F86-1852-DE1C-62D9-18322BD8FCA5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2:00:20.739" v="2049" actId="20577"/>
        <pc:sldMkLst>
          <pc:docMk/>
          <pc:sldMk cId="117192723" sldId="299"/>
        </pc:sldMkLst>
        <pc:spChg chg="mod">
          <ac:chgData name="Bronislava Grygova" userId="rMEWoRzRdRuBqUKtqCxbPjx4RuTVq2eYMfLKENTS6I0=" providerId="None" clId="Web-{6E6342A1-2A5B-4829-A668-530825D9D7FB}" dt="2023-05-28T11:57:50.244" v="1885" actId="20577"/>
          <ac:spMkLst>
            <pc:docMk/>
            <pc:sldMk cId="117192723" sldId="299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2:00:20.739" v="2049" actId="20577"/>
          <ac:spMkLst>
            <pc:docMk/>
            <pc:sldMk cId="117192723" sldId="299"/>
            <ac:spMk id="4" creationId="{EC1A9F86-1852-DE1C-62D9-18322BD8FCA5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2:01:43.589" v="2114" actId="20577"/>
        <pc:sldMkLst>
          <pc:docMk/>
          <pc:sldMk cId="1463943523" sldId="301"/>
        </pc:sldMkLst>
        <pc:spChg chg="mod">
          <ac:chgData name="Bronislava Grygova" userId="rMEWoRzRdRuBqUKtqCxbPjx4RuTVq2eYMfLKENTS6I0=" providerId="None" clId="Web-{6E6342A1-2A5B-4829-A668-530825D9D7FB}" dt="2023-05-28T12:00:30.396" v="2058" actId="20577"/>
          <ac:spMkLst>
            <pc:docMk/>
            <pc:sldMk cId="1463943523" sldId="301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2:01:43.589" v="2114" actId="20577"/>
          <ac:spMkLst>
            <pc:docMk/>
            <pc:sldMk cId="1463943523" sldId="301"/>
            <ac:spMk id="4" creationId="{EC1A9F86-1852-DE1C-62D9-18322BD8FCA5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2:03:47.191" v="2228" actId="20577"/>
        <pc:sldMkLst>
          <pc:docMk/>
          <pc:sldMk cId="2442940993" sldId="302"/>
        </pc:sldMkLst>
        <pc:spChg chg="mod">
          <ac:chgData name="Bronislava Grygova" userId="rMEWoRzRdRuBqUKtqCxbPjx4RuTVq2eYMfLKENTS6I0=" providerId="None" clId="Web-{6E6342A1-2A5B-4829-A668-530825D9D7FB}" dt="2023-05-28T12:01:55.027" v="2122" actId="20577"/>
          <ac:spMkLst>
            <pc:docMk/>
            <pc:sldMk cId="2442940993" sldId="302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2:03:47.191" v="2228" actId="20577"/>
          <ac:spMkLst>
            <pc:docMk/>
            <pc:sldMk cId="2442940993" sldId="302"/>
            <ac:spMk id="4" creationId="{EC1A9F86-1852-DE1C-62D9-18322BD8FCA5}"/>
          </ac:spMkLst>
        </pc:spChg>
      </pc:sldChg>
      <pc:sldChg chg="modSp">
        <pc:chgData name="Bronislava Grygova" userId="rMEWoRzRdRuBqUKtqCxbPjx4RuTVq2eYMfLKENTS6I0=" providerId="None" clId="Web-{6E6342A1-2A5B-4829-A668-530825D9D7FB}" dt="2023-05-28T12:04:22.475" v="2259" actId="20577"/>
        <pc:sldMkLst>
          <pc:docMk/>
          <pc:sldMk cId="2837001567" sldId="303"/>
        </pc:sldMkLst>
        <pc:spChg chg="mod">
          <ac:chgData name="Bronislava Grygova" userId="rMEWoRzRdRuBqUKtqCxbPjx4RuTVq2eYMfLKENTS6I0=" providerId="None" clId="Web-{6E6342A1-2A5B-4829-A668-530825D9D7FB}" dt="2023-05-28T12:03:59.505" v="2239" actId="20577"/>
          <ac:spMkLst>
            <pc:docMk/>
            <pc:sldMk cId="2837001567" sldId="303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6E6342A1-2A5B-4829-A668-530825D9D7FB}" dt="2023-05-28T12:04:22.475" v="2259" actId="20577"/>
          <ac:spMkLst>
            <pc:docMk/>
            <pc:sldMk cId="2837001567" sldId="303"/>
            <ac:spMk id="4" creationId="{EC1A9F86-1852-DE1C-62D9-18322BD8FC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77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4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427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66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84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322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351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364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228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16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4053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252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028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73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405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355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24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64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08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01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20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38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tools/child-growth-standards/standards/weight-for-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stle-caribbean.com/wellness-tools/waist-hip-ratio/abou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clevelandclinic.org/health/articles/11920-cholesterol-numbers-what-do-they-mea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diabetes/pdfs/library/socialmedia/road-to-diabetes-infographic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251520" y="3219822"/>
            <a:ext cx="6768752" cy="1224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br>
              <a:rPr lang="en" sz="2400" dirty="0">
                <a:solidFill>
                  <a:schemeClr val="accent1"/>
                </a:solidFill>
                <a:latin typeface="+mn-lt"/>
              </a:rPr>
            </a:br>
            <a:r>
              <a:rPr lang="it-IT" sz="2800" dirty="0">
                <a:latin typeface="+mn-lt"/>
              </a:rPr>
              <a:t>HODNOCENÍ NUTRIČNÍHO STAVU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 </a:t>
            </a:r>
            <a:r>
              <a:rPr lang="it-IT" sz="1800" dirty="0">
                <a:latin typeface="+mn-lt"/>
              </a:rPr>
              <a:t>Instituto Politécnico de Bragança</a:t>
            </a:r>
            <a:r>
              <a:rPr lang="cs-CZ" sz="1800" dirty="0">
                <a:latin typeface="+mn-lt"/>
              </a:rPr>
              <a:t>, Portugalsko</a:t>
            </a:r>
            <a:endParaRPr sz="18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248280" y="1795680"/>
            <a:ext cx="4536504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>
                <a:latin typeface="+mn-lt"/>
              </a:rPr>
              <a:t>Index </a:t>
            </a:r>
            <a:r>
              <a:rPr lang="en-US" sz="2000" b="1" dirty="0" err="1">
                <a:latin typeface="+mn-lt"/>
              </a:rPr>
              <a:t>tělesné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hmotnosti</a:t>
            </a:r>
            <a:r>
              <a:rPr lang="en-US" sz="2000" b="1" dirty="0">
                <a:latin typeface="+mn-lt"/>
              </a:rPr>
              <a:t> – BMI  (</a:t>
            </a:r>
            <a:r>
              <a:rPr lang="en-US" sz="2000" b="1" dirty="0" err="1">
                <a:latin typeface="+mn-lt"/>
              </a:rPr>
              <a:t>dospělí</a:t>
            </a:r>
            <a:r>
              <a:rPr lang="en-US" sz="2000" b="1" dirty="0">
                <a:latin typeface="+mn-lt"/>
              </a:rPr>
              <a:t>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>
                <a:latin typeface="+mn-lt"/>
              </a:rPr>
              <a:t>Je </a:t>
            </a:r>
            <a:r>
              <a:rPr lang="en-US" sz="2000" dirty="0" err="1">
                <a:latin typeface="+mn-lt"/>
              </a:rPr>
              <a:t>poměr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hmotnosti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výšky</a:t>
            </a:r>
            <a:r>
              <a:rPr lang="en-US" sz="2000" dirty="0">
                <a:latin typeface="+mn-lt"/>
              </a:rPr>
              <a:t>  </a:t>
            </a:r>
            <a:r>
              <a:rPr lang="en-US" sz="2000" dirty="0" err="1">
                <a:latin typeface="+mn-lt"/>
              </a:rPr>
              <a:t>využitelný</a:t>
            </a:r>
            <a:r>
              <a:rPr lang="en-US" sz="2000" dirty="0">
                <a:latin typeface="+mn-lt"/>
              </a:rPr>
              <a:t> pro </a:t>
            </a:r>
            <a:r>
              <a:rPr lang="en-US" sz="2000" dirty="0" err="1">
                <a:latin typeface="+mn-lt"/>
              </a:rPr>
              <a:t>klasifikaci</a:t>
            </a:r>
            <a:r>
              <a:rPr lang="en-US" sz="2000" dirty="0">
                <a:latin typeface="+mn-lt"/>
              </a:rPr>
              <a:t>  </a:t>
            </a:r>
            <a:r>
              <a:rPr lang="en-US" sz="2000" dirty="0" err="1">
                <a:latin typeface="+mn-lt"/>
              </a:rPr>
              <a:t>nadváhy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obezity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Hmotnost</a:t>
            </a:r>
            <a:r>
              <a:rPr lang="en-US" sz="2000" dirty="0">
                <a:latin typeface="+mn-lt"/>
              </a:rPr>
              <a:t> (Kg) / </a:t>
            </a:r>
            <a:r>
              <a:rPr lang="en-US" sz="2000" dirty="0" err="1">
                <a:latin typeface="+mn-lt"/>
              </a:rPr>
              <a:t>Výška</a:t>
            </a:r>
            <a:r>
              <a:rPr lang="en-US" sz="2000" dirty="0">
                <a:latin typeface="+mn-lt"/>
              </a:rPr>
              <a:t>*</a:t>
            </a:r>
            <a:r>
              <a:rPr lang="en-US" sz="2000" dirty="0" err="1">
                <a:latin typeface="+mn-lt"/>
              </a:rPr>
              <a:t>Výška</a:t>
            </a:r>
            <a:r>
              <a:rPr lang="en-US" sz="2000" dirty="0">
                <a:latin typeface="+mn-lt"/>
              </a:rPr>
              <a:t> (m2)</a:t>
            </a:r>
            <a:endParaRPr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</a:p>
        </p:txBody>
      </p:sp>
      <p:graphicFrame>
        <p:nvGraphicFramePr>
          <p:cNvPr id="3" name="Tabela 9">
            <a:extLst>
              <a:ext uri="{FF2B5EF4-FFF2-40B4-BE49-F238E27FC236}">
                <a16:creationId xmlns:a16="http://schemas.microsoft.com/office/drawing/2014/main" id="{CC5C4592-4E64-6CAD-A817-3AAA845E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52621"/>
              </p:ext>
            </p:extLst>
          </p:nvPr>
        </p:nvGraphicFramePr>
        <p:xfrm>
          <a:off x="4854415" y="1725620"/>
          <a:ext cx="4064001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655">
                  <a:extLst>
                    <a:ext uri="{9D8B030D-6E8A-4147-A177-3AD203B41FA5}">
                      <a16:colId xmlns:a16="http://schemas.microsoft.com/office/drawing/2014/main" val="1760334324"/>
                    </a:ext>
                  </a:extLst>
                </a:gridCol>
                <a:gridCol w="1797346">
                  <a:extLst>
                    <a:ext uri="{9D8B030D-6E8A-4147-A177-3AD203B41FA5}">
                      <a16:colId xmlns:a16="http://schemas.microsoft.com/office/drawing/2014/main" val="65336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Barlow"/>
                        </a:rPr>
                        <a:t>STATUS HMOTNOSTI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BMI (Kg/m2)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5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Podváha</a:t>
                      </a:r>
                      <a:endParaRPr lang="en-US" dirty="0" err="1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&lt;18.5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Fyziologické</a:t>
                      </a:r>
                      <a:r>
                        <a:rPr lang="en-US" dirty="0">
                          <a:latin typeface="Barlow"/>
                        </a:rPr>
                        <a:t> </a:t>
                      </a:r>
                      <a:r>
                        <a:rPr lang="en-US" dirty="0" err="1">
                          <a:latin typeface="Barlow"/>
                        </a:rPr>
                        <a:t>rozpětí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18.5 – 24.9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7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Nadváha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25.0 – 29.9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7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Obezita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&gt;30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4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Obezita</a:t>
                      </a:r>
                      <a:r>
                        <a:rPr lang="en-US" dirty="0">
                          <a:latin typeface="Barlow"/>
                        </a:rPr>
                        <a:t> 1.stupně</a:t>
                      </a:r>
                      <a:endParaRPr lang="en-US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30.0 – 34.9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71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Obezita</a:t>
                      </a:r>
                      <a:r>
                        <a:rPr lang="en-US" dirty="0">
                          <a:latin typeface="Barlow"/>
                        </a:rPr>
                        <a:t> 2.stupně</a:t>
                      </a:r>
                      <a:endParaRPr lang="en-US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35.0 – 39.9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36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Obezita</a:t>
                      </a:r>
                      <a:r>
                        <a:rPr lang="en-US" dirty="0">
                          <a:latin typeface="Barlow"/>
                        </a:rPr>
                        <a:t> 3.stupně</a:t>
                      </a:r>
                      <a:endParaRPr lang="en-US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&gt;40.0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288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27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latin typeface="+mn-lt"/>
              </a:rPr>
              <a:t>BMI </a:t>
            </a:r>
            <a:r>
              <a:rPr lang="en-US" sz="2000" dirty="0" err="1">
                <a:latin typeface="+mn-lt"/>
              </a:rPr>
              <a:t>nad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doporučenou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hodnotu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zvyšuje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riziko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rozvoje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určitých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nemocí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včetně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diabetu</a:t>
            </a:r>
            <a:r>
              <a:rPr lang="en-US" sz="2000" dirty="0">
                <a:latin typeface="+mn-lt"/>
              </a:rPr>
              <a:t> 2.</a:t>
            </a:r>
            <a:r>
              <a:rPr lang="cs-CZ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typu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onemocnění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srdce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osteoartritidy</a:t>
            </a:r>
            <a:endParaRPr lang="en-US" sz="2000" dirty="0">
              <a:latin typeface="+mn-lt"/>
            </a:endParaRP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Velmi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nízké</a:t>
            </a:r>
            <a:r>
              <a:rPr lang="en-US" sz="2000" dirty="0">
                <a:latin typeface="+mn-lt"/>
              </a:rPr>
              <a:t> BMI </a:t>
            </a:r>
            <a:r>
              <a:rPr lang="en-US" sz="2000" dirty="0" err="1">
                <a:latin typeface="+mn-lt"/>
              </a:rPr>
              <a:t>zvyšuje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riziko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osteoporózy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komplikace</a:t>
            </a:r>
            <a:r>
              <a:rPr lang="en-US" sz="2000" dirty="0">
                <a:latin typeface="+mn-lt"/>
              </a:rPr>
              <a:t> v </a:t>
            </a:r>
            <a:r>
              <a:rPr lang="en-US" sz="2000" dirty="0" err="1">
                <a:latin typeface="+mn-lt"/>
              </a:rPr>
              <a:t>souvislosti</a:t>
            </a:r>
            <a:r>
              <a:rPr lang="en-US" sz="2000" dirty="0">
                <a:latin typeface="+mn-lt"/>
              </a:rPr>
              <a:t> s </a:t>
            </a:r>
            <a:r>
              <a:rPr lang="en-US" sz="2000" dirty="0" err="1">
                <a:latin typeface="+mn-lt"/>
              </a:rPr>
              <a:t>podvýživou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</a:p>
        </p:txBody>
      </p:sp>
    </p:spTree>
    <p:extLst>
      <p:ext uri="{BB962C8B-B14F-4D97-AF65-F5344CB8AC3E}">
        <p14:creationId xmlns:p14="http://schemas.microsoft.com/office/powerpoint/2010/main" val="214677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1082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dirty="0" err="1">
                <a:latin typeface="+mn-lt"/>
              </a:rPr>
              <a:t>Příklad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Hmotnost</a:t>
            </a:r>
            <a:r>
              <a:rPr lang="en-US" sz="2000" dirty="0">
                <a:latin typeface="+mn-lt"/>
              </a:rPr>
              <a:t> = 72 Kg, </a:t>
            </a:r>
            <a:r>
              <a:rPr lang="en-US" sz="2000" dirty="0" err="1">
                <a:latin typeface="+mn-lt"/>
              </a:rPr>
              <a:t>Výška</a:t>
            </a:r>
            <a:r>
              <a:rPr lang="en-US" sz="2000" dirty="0">
                <a:latin typeface="+mn-lt"/>
              </a:rPr>
              <a:t> = 1.65m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  <a:r>
              <a:rPr lang="it-IT" dirty="0"/>
              <a:t> </a:t>
            </a:r>
          </a:p>
        </p:txBody>
      </p:sp>
      <p:sp>
        <p:nvSpPr>
          <p:cNvPr id="3" name="Google Shape;202;p18">
            <a:extLst>
              <a:ext uri="{FF2B5EF4-FFF2-40B4-BE49-F238E27FC236}">
                <a16:creationId xmlns:a16="http://schemas.microsoft.com/office/drawing/2014/main" id="{E705D093-BC99-64FE-2705-5CFD44A8EA2B}"/>
              </a:ext>
            </a:extLst>
          </p:cNvPr>
          <p:cNvSpPr txBox="1">
            <a:spLocks/>
          </p:cNvSpPr>
          <p:nvPr/>
        </p:nvSpPr>
        <p:spPr>
          <a:xfrm>
            <a:off x="-60506" y="2931790"/>
            <a:ext cx="9204506" cy="108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lvl="1">
              <a:spcBef>
                <a:spcPts val="1000"/>
              </a:spcBef>
              <a:buFont typeface="Barlow Light"/>
              <a:buChar char="▸"/>
            </a:pPr>
            <a:r>
              <a:rPr lang="en-US" sz="2000" dirty="0">
                <a:latin typeface="+mn-lt"/>
              </a:rPr>
              <a:t>BMI = 72 / (1.65*1.65) = 26.45  -&gt; </a:t>
            </a:r>
            <a:r>
              <a:rPr lang="en-US" sz="2000" dirty="0" err="1">
                <a:latin typeface="+mn-lt"/>
              </a:rPr>
              <a:t>Nadváha</a:t>
            </a:r>
          </a:p>
          <a:p>
            <a:pPr lvl="1">
              <a:spcBef>
                <a:spcPts val="1000"/>
              </a:spcBef>
              <a:buFont typeface="Barlow Light"/>
              <a:buChar char="▸"/>
            </a:pP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Zvýšené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riziko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komorbidit</a:t>
            </a:r>
          </a:p>
          <a:p>
            <a:pPr marL="76200" indent="0">
              <a:spcBef>
                <a:spcPts val="1000"/>
              </a:spcBef>
              <a:buFont typeface="Barlow Light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645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1082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>
                <a:latin typeface="+mn-lt"/>
              </a:rPr>
              <a:t>Index </a:t>
            </a:r>
            <a:r>
              <a:rPr lang="en-US" sz="2000" b="1" dirty="0" err="1">
                <a:latin typeface="+mn-lt"/>
              </a:rPr>
              <a:t>tělesné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hmotnosti</a:t>
            </a:r>
            <a:r>
              <a:rPr lang="en-US" sz="2000" b="1" dirty="0">
                <a:latin typeface="+mn-lt"/>
              </a:rPr>
              <a:t> – BMI (</a:t>
            </a:r>
            <a:r>
              <a:rPr lang="en-US" sz="2000" b="1" dirty="0" err="1">
                <a:latin typeface="+mn-lt"/>
              </a:rPr>
              <a:t>děti</a:t>
            </a:r>
            <a:r>
              <a:rPr lang="en-US" sz="2000" b="1" dirty="0">
                <a:latin typeface="+mn-lt"/>
              </a:rPr>
              <a:t>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>
                <a:latin typeface="+mn-lt"/>
              </a:rPr>
              <a:t>Pro </a:t>
            </a:r>
            <a:r>
              <a:rPr lang="en-US" sz="2000" dirty="0" err="1">
                <a:latin typeface="+mn-lt"/>
              </a:rPr>
              <a:t>děti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dospívající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používají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percentily</a:t>
            </a:r>
            <a:r>
              <a:rPr lang="en-US" sz="2000" dirty="0">
                <a:latin typeface="+mn-lt"/>
              </a:rPr>
              <a:t> BMI v </a:t>
            </a:r>
            <a:r>
              <a:rPr lang="en-US" sz="2000" dirty="0" err="1">
                <a:latin typeface="+mn-lt"/>
              </a:rPr>
              <a:t>závislosti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věku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pohlaví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6909353" cy="919500"/>
          </a:xfrm>
        </p:spPr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00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6909353" cy="919500"/>
          </a:xfrm>
        </p:spPr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  <a:r>
              <a:rPr lang="it-IT" dirty="0"/>
              <a:t> 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9DA839-DF4E-B0B1-7D9B-D09084C5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371199"/>
            <a:ext cx="2768682" cy="3483924"/>
          </a:xfrm>
          <a:prstGeom prst="rect">
            <a:avLst/>
          </a:prstGeom>
        </p:spPr>
      </p:pic>
      <p:graphicFrame>
        <p:nvGraphicFramePr>
          <p:cNvPr id="6" name="Tabela 9">
            <a:extLst>
              <a:ext uri="{FF2B5EF4-FFF2-40B4-BE49-F238E27FC236}">
                <a16:creationId xmlns:a16="http://schemas.microsoft.com/office/drawing/2014/main" id="{255B77F7-09F2-A5CE-7B44-F68A3B9F9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40999"/>
              </p:ext>
            </p:extLst>
          </p:nvPr>
        </p:nvGraphicFramePr>
        <p:xfrm>
          <a:off x="758597" y="2115246"/>
          <a:ext cx="4064001" cy="178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655">
                  <a:extLst>
                    <a:ext uri="{9D8B030D-6E8A-4147-A177-3AD203B41FA5}">
                      <a16:colId xmlns:a16="http://schemas.microsoft.com/office/drawing/2014/main" val="1760334324"/>
                    </a:ext>
                  </a:extLst>
                </a:gridCol>
                <a:gridCol w="1797346">
                  <a:extLst>
                    <a:ext uri="{9D8B030D-6E8A-4147-A177-3AD203B41FA5}">
                      <a16:colId xmlns:a16="http://schemas.microsoft.com/office/drawing/2014/main" val="65336817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Barlow"/>
                        </a:rPr>
                        <a:t>STATUS HMOTNOSTI</a:t>
                      </a:r>
                      <a:endParaRPr lang="en-US" dirty="0">
                        <a:solidFill>
                          <a:schemeClr val="tx1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Barlow"/>
                        </a:rPr>
                        <a:t>ÚROVEŇ BMI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5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Podváha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/>
                        </a:rPr>
                        <a:t>&lt; 5. </a:t>
                      </a:r>
                      <a:r>
                        <a:rPr lang="en-US" dirty="0" err="1">
                          <a:latin typeface="Barlow"/>
                        </a:rPr>
                        <a:t>percentil</a:t>
                      </a:r>
                      <a:endParaRPr lang="en-US" dirty="0" err="1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Normální</a:t>
                      </a:r>
                      <a:r>
                        <a:rPr lang="en-US" dirty="0">
                          <a:latin typeface="Barlow"/>
                        </a:rPr>
                        <a:t> </a:t>
                      </a:r>
                      <a:r>
                        <a:rPr lang="en-US" dirty="0" err="1">
                          <a:latin typeface="Barlow"/>
                        </a:rPr>
                        <a:t>hmotnost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/>
                        </a:rPr>
                        <a:t>5.</a:t>
                      </a:r>
                      <a:r>
                        <a:rPr lang="en-US" baseline="30000" dirty="0">
                          <a:latin typeface="Barlow"/>
                        </a:rPr>
                        <a:t> </a:t>
                      </a:r>
                      <a:r>
                        <a:rPr lang="en-US" dirty="0">
                          <a:latin typeface="Barlow"/>
                        </a:rPr>
                        <a:t>- 84.9. </a:t>
                      </a:r>
                      <a:r>
                        <a:rPr lang="en-US" dirty="0" err="1">
                          <a:latin typeface="Barlow"/>
                        </a:rPr>
                        <a:t>percentil</a:t>
                      </a:r>
                      <a:endParaRPr lang="en-US" dirty="0" err="1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7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Nadváha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/>
                        </a:rPr>
                        <a:t>85. – 94.9. </a:t>
                      </a:r>
                      <a:r>
                        <a:rPr lang="en-US" dirty="0" err="1">
                          <a:latin typeface="Barlow"/>
                        </a:rPr>
                        <a:t>percentil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7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Barlow"/>
                        </a:rPr>
                        <a:t>Obezita</a:t>
                      </a:r>
                      <a:endParaRPr lang="en-US" dirty="0" err="1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/>
                        </a:rPr>
                        <a:t>&gt;95. </a:t>
                      </a:r>
                      <a:r>
                        <a:rPr lang="en-US" dirty="0" err="1">
                          <a:latin typeface="Barlow"/>
                        </a:rPr>
                        <a:t>percentil</a:t>
                      </a:r>
                      <a:endParaRPr lang="en-US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042824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CDAADB0-88D4-414D-EA38-8509BA832E72}"/>
              </a:ext>
            </a:extLst>
          </p:cNvPr>
          <p:cNvSpPr txBox="1"/>
          <p:nvPr/>
        </p:nvSpPr>
        <p:spPr>
          <a:xfrm>
            <a:off x="4572000" y="4855123"/>
            <a:ext cx="479528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solidFill>
                  <a:schemeClr val="tx1"/>
                </a:solidFill>
                <a:latin typeface="Barlow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https://www.who.int/tools/child-growth-standards/standards/weight-for-age</a:t>
            </a:r>
            <a:endParaRPr lang="en-US" sz="1000" dirty="0">
              <a:solidFill>
                <a:schemeClr val="tx1"/>
              </a:solidFill>
              <a:latin typeface="Barlow" pitchFamily="2" charset="77"/>
            </a:endParaRPr>
          </a:p>
          <a:p>
            <a:pPr algn="just"/>
            <a:endParaRPr lang="en-US" sz="1000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8597" y="3997102"/>
            <a:ext cx="410143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800" dirty="0">
                <a:solidFill>
                  <a:schemeClr val="accent2">
                    <a:lumMod val="50000"/>
                  </a:schemeClr>
                </a:solidFill>
                <a:latin typeface="Barlow"/>
              </a:rPr>
              <a:t>*</a:t>
            </a:r>
            <a:r>
              <a:rPr lang="pt-PT" sz="800" dirty="0" err="1">
                <a:solidFill>
                  <a:schemeClr val="accent2">
                    <a:lumMod val="50000"/>
                  </a:schemeClr>
                </a:solidFill>
                <a:latin typeface="Barlow"/>
              </a:rPr>
              <a:t>Nejzazší</a:t>
            </a:r>
            <a:r>
              <a:rPr lang="pt-PT" sz="800" dirty="0">
                <a:solidFill>
                  <a:schemeClr val="accent2">
                    <a:lumMod val="50000"/>
                  </a:schemeClr>
                </a:solidFill>
                <a:latin typeface="Barlow"/>
              </a:rPr>
              <a:t> </a:t>
            </a:r>
            <a:r>
              <a:rPr lang="pt-PT" sz="800" dirty="0" err="1">
                <a:solidFill>
                  <a:schemeClr val="accent2">
                    <a:lumMod val="50000"/>
                  </a:schemeClr>
                </a:solidFill>
                <a:latin typeface="Barlow"/>
              </a:rPr>
              <a:t>hranice</a:t>
            </a:r>
            <a:r>
              <a:rPr lang="pt-PT" sz="800" dirty="0">
                <a:solidFill>
                  <a:schemeClr val="accent2">
                    <a:lumMod val="50000"/>
                  </a:schemeClr>
                </a:solidFill>
                <a:latin typeface="Barlow"/>
              </a:rPr>
              <a:t> pro </a:t>
            </a:r>
            <a:r>
              <a:rPr lang="pt-PT" sz="800" dirty="0" err="1">
                <a:solidFill>
                  <a:schemeClr val="accent2">
                    <a:lumMod val="50000"/>
                  </a:schemeClr>
                </a:solidFill>
                <a:latin typeface="Barlow"/>
              </a:rPr>
              <a:t>děti</a:t>
            </a:r>
            <a:r>
              <a:rPr lang="pt-PT" sz="800" dirty="0">
                <a:solidFill>
                  <a:schemeClr val="accent2">
                    <a:lumMod val="50000"/>
                  </a:schemeClr>
                </a:solidFill>
                <a:latin typeface="Barlow"/>
              </a:rPr>
              <a:t> </a:t>
            </a:r>
            <a:r>
              <a:rPr lang="pt-PT" sz="800" dirty="0" err="1">
                <a:solidFill>
                  <a:schemeClr val="accent2">
                    <a:lumMod val="50000"/>
                  </a:schemeClr>
                </a:solidFill>
                <a:latin typeface="Barlow"/>
              </a:rPr>
              <a:t>od</a:t>
            </a:r>
            <a:r>
              <a:rPr lang="pt-PT" sz="800" dirty="0">
                <a:solidFill>
                  <a:schemeClr val="accent2">
                    <a:lumMod val="50000"/>
                  </a:schemeClr>
                </a:solidFill>
                <a:latin typeface="Barlow"/>
              </a:rPr>
              <a:t> 2 do 18 </a:t>
            </a:r>
            <a:r>
              <a:rPr lang="pt-PT" sz="800" dirty="0" err="1">
                <a:solidFill>
                  <a:schemeClr val="accent2">
                    <a:lumMod val="50000"/>
                  </a:schemeClr>
                </a:solidFill>
                <a:latin typeface="Barlow"/>
              </a:rPr>
              <a:t>let</a:t>
            </a:r>
          </a:p>
        </p:txBody>
      </p:sp>
    </p:spTree>
    <p:extLst>
      <p:ext uri="{BB962C8B-B14F-4D97-AF65-F5344CB8AC3E}">
        <p14:creationId xmlns:p14="http://schemas.microsoft.com/office/powerpoint/2010/main" val="406906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  <a:r>
              <a:rPr lang="it-IT" dirty="0"/>
              <a:t> </a:t>
            </a:r>
          </a:p>
        </p:txBody>
      </p:sp>
      <p:graphicFrame>
        <p:nvGraphicFramePr>
          <p:cNvPr id="3" name="Tabela 9">
            <a:extLst>
              <a:ext uri="{FF2B5EF4-FFF2-40B4-BE49-F238E27FC236}">
                <a16:creationId xmlns:a16="http://schemas.microsoft.com/office/drawing/2014/main" id="{58B44D36-FE37-0424-569E-D40604663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23105"/>
              </p:ext>
            </p:extLst>
          </p:nvPr>
        </p:nvGraphicFramePr>
        <p:xfrm>
          <a:off x="885056" y="2571750"/>
          <a:ext cx="7359352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7023">
                  <a:extLst>
                    <a:ext uri="{9D8B030D-6E8A-4147-A177-3AD203B41FA5}">
                      <a16:colId xmlns:a16="http://schemas.microsoft.com/office/drawing/2014/main" val="17603343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3009541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65336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MUŽI</a:t>
                      </a:r>
                      <a:endParaRPr lang="en-US" dirty="0">
                        <a:solidFill>
                          <a:schemeClr val="tx1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</a:rPr>
                        <a:t>ŽENY</a:t>
                      </a:r>
                      <a:endParaRPr lang="en-US" dirty="0">
                        <a:solidFill>
                          <a:schemeClr val="tx1"/>
                        </a:solidFill>
                        <a:latin typeface="Barlow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5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Barlow"/>
                        </a:rPr>
                        <a:t>Zvýšené</a:t>
                      </a:r>
                      <a:r>
                        <a:rPr lang="en-US" dirty="0">
                          <a:latin typeface="Barlow"/>
                        </a:rPr>
                        <a:t> </a:t>
                      </a:r>
                      <a:r>
                        <a:rPr lang="en-US" dirty="0" err="1">
                          <a:latin typeface="Barlow"/>
                        </a:rPr>
                        <a:t>riziko</a:t>
                      </a:r>
                      <a:r>
                        <a:rPr lang="en-US" dirty="0">
                          <a:latin typeface="Barlow"/>
                        </a:rPr>
                        <a:t> </a:t>
                      </a:r>
                      <a:r>
                        <a:rPr lang="en-US" dirty="0" err="1">
                          <a:latin typeface="Barlow"/>
                        </a:rPr>
                        <a:t>metabolických</a:t>
                      </a:r>
                      <a:r>
                        <a:rPr lang="en-US" dirty="0">
                          <a:latin typeface="Barlow"/>
                        </a:rPr>
                        <a:t> </a:t>
                      </a:r>
                      <a:r>
                        <a:rPr lang="en-US" dirty="0" err="1">
                          <a:latin typeface="Barlow"/>
                        </a:rPr>
                        <a:t>komplikací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&gt; 94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&gt; 80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Barlow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&gt;102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rlow" panose="00000500000000000000" pitchFamily="2" charset="0"/>
                        </a:rPr>
                        <a:t>&gt; 88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7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22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  <a:r>
              <a:rPr lang="it-IT" dirty="0"/>
              <a:t> 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3602890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>
                <a:latin typeface="+mn-lt"/>
              </a:rPr>
              <a:t>POMĚR PAS/BOKY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Poměr</a:t>
            </a:r>
            <a:r>
              <a:rPr lang="en-US" sz="2000" dirty="0">
                <a:latin typeface="+mn-lt"/>
              </a:rPr>
              <a:t> pas/</a:t>
            </a:r>
            <a:r>
              <a:rPr lang="en-US" sz="2000" dirty="0" err="1">
                <a:latin typeface="+mn-lt"/>
              </a:rPr>
              <a:t>boky</a:t>
            </a:r>
            <a:r>
              <a:rPr lang="en-US" sz="2000" dirty="0">
                <a:latin typeface="+mn-lt"/>
              </a:rPr>
              <a:t> (WHR) je </a:t>
            </a:r>
            <a:r>
              <a:rPr lang="en-US" sz="2000" dirty="0" err="1">
                <a:latin typeface="+mn-lt"/>
              </a:rPr>
              <a:t>užitečným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indikátorem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zdravotních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rizik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spojených</a:t>
            </a:r>
            <a:r>
              <a:rPr lang="en-US" sz="2000" dirty="0">
                <a:latin typeface="+mn-lt"/>
              </a:rPr>
              <a:t> s </a:t>
            </a:r>
            <a:r>
              <a:rPr lang="en-US" sz="2000" dirty="0" err="1">
                <a:latin typeface="+mn-lt"/>
              </a:rPr>
              <a:t>obezitou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D4FBFB-BF33-215E-AA60-1813F1FA0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26" y="1935634"/>
            <a:ext cx="5039617" cy="26700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4CE1335-F485-F7F9-0946-708125855123}"/>
              </a:ext>
            </a:extLst>
          </p:cNvPr>
          <p:cNvSpPr txBox="1"/>
          <p:nvPr/>
        </p:nvSpPr>
        <p:spPr>
          <a:xfrm>
            <a:off x="4148063" y="4605706"/>
            <a:ext cx="46497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Barlow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https://www.nestle-caribbean.com/wellness-tools/waist-hip-ratio/about</a:t>
            </a:r>
            <a:endParaRPr lang="en-US" sz="10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189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5256584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it-IT" sz="2000" b="1" dirty="0">
                <a:latin typeface="+mn-lt"/>
              </a:rPr>
              <a:t>TLOUŠŤKA KOŽNÍ ŘASY 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Vztah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podkožním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tukem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celkovým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tělesným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tukem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lze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zkoumat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měřením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tloušťky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kožní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řasy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určitých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místech</a:t>
            </a:r>
            <a:r>
              <a:rPr lang="en-US" sz="2000" dirty="0">
                <a:latin typeface="+mn-lt"/>
              </a:rPr>
              <a:t>, a </a:t>
            </a:r>
            <a:r>
              <a:rPr lang="en-US" sz="2000" dirty="0" err="1">
                <a:latin typeface="+mn-lt"/>
              </a:rPr>
              <a:t>odhadnout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tak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adipozitu</a:t>
            </a:r>
            <a:r>
              <a:rPr lang="en-US" sz="2000" dirty="0">
                <a:latin typeface="+mn-lt"/>
              </a:rPr>
              <a:t> 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D8C47D-6080-652D-AE49-A5C0CD124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24" y="1559919"/>
            <a:ext cx="2397100" cy="33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5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8933" y="2139702"/>
            <a:ext cx="8115208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it-IT" sz="2000" b="1" dirty="0">
                <a:latin typeface="+mn-lt"/>
              </a:rPr>
              <a:t>BIOELEKTRICKÁ IMPEDANCE </a:t>
            </a:r>
          </a:p>
          <a:p>
            <a:pPr marL="533400" lvl="1" indent="0">
              <a:spcBef>
                <a:spcPts val="1000"/>
              </a:spcBef>
              <a:buNone/>
            </a:pPr>
            <a:r>
              <a:rPr lang="en-US" sz="2000" dirty="0" err="1">
                <a:latin typeface="+mn-lt"/>
              </a:rPr>
              <a:t>Analýza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bioelektrické</a:t>
            </a:r>
            <a:r>
              <a:rPr lang="en-US" sz="2000" dirty="0">
                <a:latin typeface="+mn-lt"/>
              </a:rPr>
              <a:t> impedance je </a:t>
            </a:r>
            <a:r>
              <a:rPr lang="en-US" sz="2000" dirty="0" err="1">
                <a:latin typeface="+mn-lt"/>
              </a:rPr>
              <a:t>snadná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neinvazivní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metoda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využívaná</a:t>
            </a:r>
            <a:r>
              <a:rPr lang="en-US" sz="2000" dirty="0">
                <a:latin typeface="+mn-lt"/>
              </a:rPr>
              <a:t> k </a:t>
            </a:r>
            <a:r>
              <a:rPr lang="en-US" sz="2000" dirty="0" err="1">
                <a:latin typeface="+mn-lt"/>
              </a:rPr>
              <a:t>odhadu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celkového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podílu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vody</a:t>
            </a:r>
            <a:r>
              <a:rPr lang="en-US" sz="2000" dirty="0">
                <a:latin typeface="+mn-lt"/>
              </a:rPr>
              <a:t> v </a:t>
            </a:r>
            <a:r>
              <a:rPr lang="en-US" sz="2000" dirty="0" err="1">
                <a:latin typeface="+mn-lt"/>
              </a:rPr>
              <a:t>těle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ke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stanovení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složení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těla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74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dirty="0"/>
              <a:t>B - Biochemické </a:t>
            </a:r>
            <a:r>
              <a:rPr lang="cs-CZ" dirty="0"/>
              <a:t>m</a:t>
            </a:r>
            <a:r>
              <a:rPr lang="it-IT" dirty="0"/>
              <a:t>etody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115208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Biochemické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hodnocení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znamená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kontrolu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hladiny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živin</a:t>
            </a:r>
            <a:r>
              <a:rPr lang="en-US" sz="2000" dirty="0">
                <a:latin typeface="+mn-lt"/>
              </a:rPr>
              <a:t> v </a:t>
            </a:r>
            <a:r>
              <a:rPr lang="en-US" sz="2000" dirty="0" err="1">
                <a:latin typeface="+mn-lt"/>
              </a:rPr>
              <a:t>krvi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moči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či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stolici</a:t>
            </a:r>
            <a:r>
              <a:rPr lang="en-US" sz="2000" dirty="0">
                <a:latin typeface="+mn-lt"/>
              </a:rPr>
              <a:t>. 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Výsledky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laboratorních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testů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poskytují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zkušeným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zdravotníků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užitečné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informace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zdravotních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problémech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které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mohou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negativně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ovlivňovat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chuť</a:t>
            </a:r>
            <a:r>
              <a:rPr lang="en-US" sz="2000" dirty="0">
                <a:latin typeface="+mn-lt"/>
              </a:rPr>
              <a:t> k </a:t>
            </a:r>
            <a:r>
              <a:rPr lang="en-US" sz="2000" dirty="0" err="1">
                <a:latin typeface="+mn-lt"/>
              </a:rPr>
              <a:t>jídlu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výživu</a:t>
            </a:r>
            <a:r>
              <a:rPr lang="en-US" sz="2000" dirty="0">
                <a:latin typeface="+mn-lt"/>
              </a:rPr>
              <a:t>. 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91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/>
            <a:r>
              <a:rPr lang="en-US" sz="2000" dirty="0" err="1">
                <a:solidFill>
                  <a:schemeClr val="bg1"/>
                </a:solidFill>
                <a:latin typeface="+mn-lt"/>
                <a:cs typeface="Calibri"/>
              </a:rPr>
              <a:t>Proje</a:t>
            </a:r>
            <a:r>
              <a:rPr lang="cs-CZ" sz="2000" dirty="0" err="1">
                <a:solidFill>
                  <a:schemeClr val="bg1"/>
                </a:solidFill>
                <a:latin typeface="+mn-lt"/>
                <a:cs typeface="Calibri"/>
              </a:rPr>
              <a:t>kt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+mn-lt"/>
                <a:cs typeface="Calibri"/>
              </a:rPr>
              <a:t>číslo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Calibri"/>
              </a:rPr>
              <a:t>: 2021-1-RO01- KA220-HED-38B739A3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66;p14">
            <a:extLst>
              <a:ext uri="{FF2B5EF4-FFF2-40B4-BE49-F238E27FC236}">
                <a16:creationId xmlns:a16="http://schemas.microsoft.com/office/drawing/2014/main" id="{F31A4C56-8CC5-4167-AA96-E204016179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3538" y="2787650"/>
            <a:ext cx="4967287" cy="1223963"/>
          </a:xfrm>
        </p:spPr>
        <p:txBody>
          <a:bodyPr/>
          <a:lstStyle/>
          <a:p>
            <a:pPr marL="1397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Barlow Light"/>
                <a:cs typeface="Calibri" panose="020F0502020204030204" pitchFamily="34" charset="0"/>
                <a:sym typeface="Barlow Light"/>
              </a:rPr>
              <a:t>Podpora Evropské komise při přípravě této prezentace nepředstavuje podporu jejího obsahu, který vyjadřuje pouze názory autorů, a Komise nenese odpovědnost za případné využití informací v ní obsažených.</a:t>
            </a:r>
          </a:p>
          <a:p>
            <a:pPr marL="0" indent="0" eaLnBrk="1" fontAlgn="auto" hangingPunct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accent2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accent1"/>
              </a:buClr>
              <a:buFont typeface="Barlow Light"/>
              <a:buNone/>
              <a:defRPr/>
            </a:pPr>
            <a:endParaRPr sz="1400" dirty="0">
              <a:solidFill>
                <a:schemeClr val="accent2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C85AF48-787E-4149-A3E4-2E1B8C2E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" y="1722718"/>
            <a:ext cx="5076056" cy="10649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E0F86FB-06AA-48E7-B9C2-A55F6D839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994" y="1722718"/>
            <a:ext cx="3205161" cy="13573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dirty="0"/>
              <a:t>B - </a:t>
            </a:r>
            <a:r>
              <a:rPr lang="it-IT" dirty="0" err="1"/>
              <a:t>Biochemické</a:t>
            </a:r>
            <a:r>
              <a:rPr lang="it-IT" dirty="0"/>
              <a:t> </a:t>
            </a:r>
            <a:r>
              <a:rPr lang="it-IT" dirty="0" err="1"/>
              <a:t>Metody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4176464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b="1" dirty="0">
                <a:latin typeface="+mn-lt"/>
              </a:rPr>
              <a:t>Cholesterol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Vyhodnocuje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metabolismus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tuků</a:t>
            </a:r>
            <a:r>
              <a:rPr lang="en-US" sz="2000" dirty="0">
                <a:latin typeface="+mn-lt"/>
              </a:rPr>
              <a:t> a </a:t>
            </a:r>
            <a:r>
              <a:rPr lang="en-US" sz="2000" dirty="0" err="1">
                <a:latin typeface="+mn-lt"/>
              </a:rPr>
              <a:t>vyhodnocuje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rizika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kardiovaskulárních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chorob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27C99B-A350-D66C-DF89-7F93BC3E8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97"/>
          <a:stretch/>
        </p:blipFill>
        <p:spPr>
          <a:xfrm>
            <a:off x="4572000" y="1365266"/>
            <a:ext cx="3744416" cy="36649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4F6C650-7EAD-F658-5AD3-91DFABED02BC}"/>
              </a:ext>
            </a:extLst>
          </p:cNvPr>
          <p:cNvSpPr txBox="1"/>
          <p:nvPr/>
        </p:nvSpPr>
        <p:spPr>
          <a:xfrm>
            <a:off x="3656550" y="4832489"/>
            <a:ext cx="54874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Barlow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https://my.clevelandclinic.org/health/articles/11920-cholesterol-numbers-what-do-they-mean</a:t>
            </a:r>
            <a:endParaRPr lang="en-US" sz="10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446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dirty="0"/>
              <a:t>B - </a:t>
            </a:r>
            <a:r>
              <a:rPr lang="it-IT" dirty="0" err="1"/>
              <a:t>Biochemické</a:t>
            </a:r>
            <a:r>
              <a:rPr lang="it-IT" dirty="0"/>
              <a:t> </a:t>
            </a:r>
            <a:r>
              <a:rPr lang="it-IT" dirty="0" err="1"/>
              <a:t>metody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4176464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>
                <a:latin typeface="+mn-lt"/>
              </a:rPr>
              <a:t>Testy </a:t>
            </a:r>
            <a:r>
              <a:rPr lang="en-US" sz="2000" b="1" dirty="0" err="1">
                <a:latin typeface="+mn-lt"/>
              </a:rPr>
              <a:t>na</a:t>
            </a:r>
            <a:r>
              <a:rPr lang="en-US" sz="2000" b="1" dirty="0">
                <a:latin typeface="+mn-lt"/>
              </a:rPr>
              <a:t> diabetes </a:t>
            </a:r>
          </a:p>
          <a:p>
            <a:pPr marL="76200" indent="0">
              <a:spcBef>
                <a:spcPts val="1000"/>
              </a:spcBef>
              <a:buNone/>
            </a:pPr>
            <a:r>
              <a:rPr lang="en-US" sz="2000" b="1" dirty="0">
                <a:latin typeface="+mn-lt"/>
              </a:rPr>
              <a:t>       mellitus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0358DA-3241-B167-1626-FCCB58E26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768"/>
          <a:stretch/>
        </p:blipFill>
        <p:spPr>
          <a:xfrm>
            <a:off x="3635896" y="1400988"/>
            <a:ext cx="4176464" cy="34761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C7B5190-933A-B5DA-05B6-E0DDB041EC06}"/>
              </a:ext>
            </a:extLst>
          </p:cNvPr>
          <p:cNvSpPr txBox="1"/>
          <p:nvPr/>
        </p:nvSpPr>
        <p:spPr>
          <a:xfrm>
            <a:off x="3235365" y="4881924"/>
            <a:ext cx="5310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Barlow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https://www.cdc.gov/diabetes/pdfs/library/socialmedia/road-to-diabetes-infographic.pdf</a:t>
            </a:r>
            <a:endParaRPr lang="en-US" sz="1000" dirty="0">
              <a:solidFill>
                <a:schemeClr val="tx1"/>
              </a:solidFill>
              <a:latin typeface="Barlow" pitchFamily="2" charset="77"/>
            </a:endParaRPr>
          </a:p>
          <a:p>
            <a:endParaRPr lang="en-US" sz="10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500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dirty="0"/>
              <a:t>C - </a:t>
            </a:r>
            <a:r>
              <a:rPr lang="it-IT" dirty="0" err="1"/>
              <a:t>Klinické</a:t>
            </a:r>
            <a:r>
              <a:rPr lang="it-IT" dirty="0"/>
              <a:t> </a:t>
            </a:r>
            <a:r>
              <a:rPr lang="it-IT" dirty="0" err="1"/>
              <a:t>metody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8182824" cy="26667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Klinické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hodnocení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zahrnuje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kontrolu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viditelných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znaků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nedostatečné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výživy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Vlasy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ústa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nehty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kůže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oči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jazyk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svaly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kosti</a:t>
            </a:r>
            <a:endParaRPr lang="en-US" sz="2000" dirty="0">
              <a:latin typeface="+mn-lt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Anamnéza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léky</a:t>
            </a:r>
            <a:r>
              <a:rPr lang="en-US" sz="2000" dirty="0">
                <a:latin typeface="+mn-lt"/>
              </a:rPr>
              <a:t> 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Rizikové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faktory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onemocnění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kouření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požívání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alkoholu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nadváha</a:t>
            </a:r>
            <a:r>
              <a:rPr lang="en-US" sz="2000" dirty="0">
                <a:latin typeface="+mn-lt"/>
              </a:rPr>
              <a:t>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Symptomy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horečka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průjem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zvracení</a:t>
            </a:r>
            <a:r>
              <a:rPr lang="en-US" sz="2000" dirty="0">
                <a:latin typeface="+mn-lt"/>
              </a:rPr>
              <a:t>)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92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b="1" dirty="0">
                <a:latin typeface="+mn-lt"/>
              </a:rPr>
              <a:t>D - </a:t>
            </a:r>
            <a:r>
              <a:rPr lang="it-IT" b="1" dirty="0" err="1">
                <a:latin typeface="+mn-lt"/>
              </a:rPr>
              <a:t>Hodnocení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jídelníčku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128792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b="1" dirty="0" err="1">
                <a:latin typeface="+mn-lt"/>
              </a:rPr>
              <a:t>Retrospektivní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metody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>
                <a:latin typeface="+mn-lt"/>
              </a:rPr>
              <a:t>24-hodinové </a:t>
            </a:r>
            <a:r>
              <a:rPr lang="en-US" sz="2000" dirty="0" err="1">
                <a:latin typeface="+mn-lt"/>
              </a:rPr>
              <a:t>shrnutí</a:t>
            </a:r>
            <a:r>
              <a:rPr lang="en-US" sz="2000" dirty="0">
                <a:latin typeface="+mn-lt"/>
              </a:rPr>
              <a:t> (24 HR)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Dietní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anamnéza</a:t>
            </a:r>
            <a:endParaRPr lang="en-US" sz="2000" dirty="0">
              <a:latin typeface="+mn-lt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Dotazník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frekvence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jídla</a:t>
            </a:r>
            <a:r>
              <a:rPr lang="en-US" sz="2000" dirty="0">
                <a:latin typeface="+mn-lt"/>
              </a:rPr>
              <a:t> (Food frequency questionnaire)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Dotazníky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krátké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frekvence</a:t>
            </a:r>
            <a:r>
              <a:rPr lang="en-US" sz="2000" dirty="0">
                <a:latin typeface="+mn-lt"/>
              </a:rPr>
              <a:t> (Short frequency questionnaires)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943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b="1" dirty="0">
                <a:latin typeface="+mn-lt"/>
              </a:rPr>
              <a:t>D - </a:t>
            </a:r>
            <a:r>
              <a:rPr lang="it-IT" b="1" dirty="0" err="1">
                <a:latin typeface="+mn-lt"/>
              </a:rPr>
              <a:t>Hodnocení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jídelníčku</a:t>
            </a:r>
            <a:r>
              <a:rPr lang="it-IT" b="1" dirty="0">
                <a:latin typeface="+mn-lt"/>
              </a:rPr>
              <a:t> 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128792" cy="2594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 err="1">
                <a:latin typeface="+mn-lt"/>
              </a:rPr>
              <a:t>Současné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metody</a:t>
            </a:r>
            <a:endParaRPr lang="en-US" sz="2000" b="1" dirty="0">
              <a:latin typeface="+mn-lt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Zaznamenávání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hmotnosti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potravy</a:t>
            </a:r>
            <a:endParaRPr lang="en-US" sz="2000" dirty="0">
              <a:latin typeface="+mn-lt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Zaznamenávání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potravy</a:t>
            </a:r>
            <a:r>
              <a:rPr lang="en-US" sz="2000" dirty="0">
                <a:latin typeface="+mn-lt"/>
              </a:rPr>
              <a:t> s </a:t>
            </a:r>
            <a:r>
              <a:rPr lang="en-US" sz="2000" dirty="0" err="1">
                <a:latin typeface="+mn-lt"/>
              </a:rPr>
              <a:t>odhadem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hmotnosti</a:t>
            </a:r>
            <a:endParaRPr lang="en-US" sz="2000" dirty="0">
              <a:latin typeface="+mn-lt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Opakovaná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analýza</a:t>
            </a:r>
            <a:r>
              <a:rPr lang="en-US" sz="2000" dirty="0">
                <a:latin typeface="+mn-lt"/>
              </a:rPr>
              <a:t> 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Záznamy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využívající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elektronická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zařízení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mobily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telefony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fotoaparáty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27D4EC-2552-F728-ED06-468B5BC88E5A}"/>
              </a:ext>
            </a:extLst>
          </p:cNvPr>
          <p:cNvSpPr txBox="1"/>
          <p:nvPr/>
        </p:nvSpPr>
        <p:spPr>
          <a:xfrm>
            <a:off x="745067" y="-10668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2940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it-IT" b="1" dirty="0">
                <a:latin typeface="+mn-lt"/>
              </a:rPr>
              <a:t>D - </a:t>
            </a:r>
            <a:r>
              <a:rPr lang="it-IT" b="1" dirty="0" err="1">
                <a:latin typeface="+mn-lt"/>
              </a:rPr>
              <a:t>Hodnocení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jídelníčku</a:t>
            </a: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5" y="1705175"/>
            <a:ext cx="8327839" cy="2594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latin typeface="+mn-lt"/>
              </a:rPr>
              <a:t>Shoda s </a:t>
            </a:r>
            <a:r>
              <a:rPr lang="en-US" sz="2000" dirty="0" err="1">
                <a:latin typeface="+mn-lt"/>
              </a:rPr>
              <a:t>doporučeními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76200" indent="0" algn="ctr">
              <a:spcBef>
                <a:spcPts val="1000"/>
              </a:spcBef>
              <a:buNone/>
            </a:pPr>
            <a:r>
              <a:rPr lang="pt-PT" sz="1800" b="1" u="sng" dirty="0">
                <a:latin typeface="Barlow" panose="00000500000000000000" pitchFamily="2" charset="0"/>
              </a:rPr>
              <a:t>https://www.fao.org/nutrition/education/food-based-dietary-guidelines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00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539552" y="1923678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Instituto Politécnico de Bragança</a:t>
            </a:r>
            <a:r>
              <a:rPr lang="cs-CZ" b="1" dirty="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, Portugalsko</a:t>
            </a: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Obsahuje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metody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techniky</a:t>
            </a:r>
            <a:r>
              <a:rPr lang="en-US" sz="2000" dirty="0">
                <a:latin typeface="+mn-lt"/>
              </a:rPr>
              <a:t> k </a:t>
            </a:r>
            <a:r>
              <a:rPr lang="en-US" sz="2000" dirty="0" err="1">
                <a:latin typeface="+mn-lt"/>
              </a:rPr>
              <a:t>ověření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nutričního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stavu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jedince</a:t>
            </a: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>
              <a:latin typeface="+mn-lt"/>
            </a:endParaRPr>
          </a:p>
          <a:p>
            <a:pPr algn="just">
              <a:spcBef>
                <a:spcPts val="1000"/>
              </a:spcBef>
            </a:pPr>
            <a:r>
              <a:rPr lang="en-US" sz="2000" b="1" i="1" dirty="0" err="1">
                <a:latin typeface="+mn-lt"/>
              </a:rPr>
              <a:t>Cíl</a:t>
            </a:r>
            <a:r>
              <a:rPr lang="en-US" sz="2000" b="1" i="1" dirty="0">
                <a:latin typeface="+mn-lt"/>
              </a:rPr>
              <a:t>: </a:t>
            </a:r>
            <a:r>
              <a:rPr lang="en-US" sz="2000" b="1" i="1" dirty="0" err="1">
                <a:latin typeface="+mn-lt"/>
              </a:rPr>
              <a:t>identifikovat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možné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potíže</a:t>
            </a:r>
            <a:r>
              <a:rPr lang="en-US" sz="2000" b="1" i="1" dirty="0">
                <a:latin typeface="+mn-lt"/>
              </a:rPr>
              <a:t>, </a:t>
            </a:r>
            <a:r>
              <a:rPr lang="en-US" sz="2000" b="1" i="1" dirty="0" err="1">
                <a:latin typeface="+mn-lt"/>
              </a:rPr>
              <a:t>pomoci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při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obnově</a:t>
            </a:r>
            <a:r>
              <a:rPr lang="en-US" sz="2000" b="1" i="1" dirty="0">
                <a:latin typeface="+mn-lt"/>
              </a:rPr>
              <a:t> a </a:t>
            </a:r>
            <a:r>
              <a:rPr lang="en-US" sz="2000" b="1" i="1" dirty="0" err="1">
                <a:latin typeface="+mn-lt"/>
              </a:rPr>
              <a:t>udržení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zdraví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+mn-lt"/>
              </a:rPr>
              <a:t>Hodnocení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nutričního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stavu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545350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Jedná</a:t>
            </a:r>
            <a:r>
              <a:rPr lang="en-US" sz="2000" dirty="0">
                <a:latin typeface="+mn-lt"/>
              </a:rPr>
              <a:t> se o </a:t>
            </a:r>
            <a:r>
              <a:rPr lang="en-US" sz="2000" dirty="0" err="1">
                <a:latin typeface="+mn-lt"/>
              </a:rPr>
              <a:t>rovnováhu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příjmem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živin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požadovanými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živinami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+mn-lt"/>
              </a:rPr>
              <a:t>Hodnocení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nutričního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stavu</a:t>
            </a:r>
          </a:p>
        </p:txBody>
      </p:sp>
      <p:pic>
        <p:nvPicPr>
          <p:cNvPr id="3" name="Marcador de Posição de Conteúdo 4">
            <a:extLst>
              <a:ext uri="{FF2B5EF4-FFF2-40B4-BE49-F238E27FC236}">
                <a16:creationId xmlns:a16="http://schemas.microsoft.com/office/drawing/2014/main" id="{0FF07A77-C43B-A769-DF85-09ECD83F6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16"/>
          <a:stretch/>
        </p:blipFill>
        <p:spPr>
          <a:xfrm>
            <a:off x="1619672" y="2985895"/>
            <a:ext cx="5400600" cy="2167857"/>
          </a:xfrm>
          <a:prstGeom prst="rect">
            <a:avLst/>
          </a:prstGeom>
        </p:spPr>
      </p:pic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id="{2D493B7B-6F4A-5A82-F4AF-50BEAC21F8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74" t="51441" r="38060" b="42622"/>
          <a:stretch/>
        </p:blipFill>
        <p:spPr>
          <a:xfrm>
            <a:off x="3964181" y="2839932"/>
            <a:ext cx="1111875" cy="3798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AAEADD-DECC-B231-7AF5-B6F293BDA7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13" t="33639" r="60962" b="57937"/>
          <a:stretch/>
        </p:blipFill>
        <p:spPr>
          <a:xfrm>
            <a:off x="2843808" y="2551899"/>
            <a:ext cx="942779" cy="3798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0289AA2-DA3E-7B25-DD3A-089F6AD38F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646" t="43596" r="15226" b="48380"/>
          <a:stretch/>
        </p:blipFill>
        <p:spPr>
          <a:xfrm>
            <a:off x="5076056" y="2569947"/>
            <a:ext cx="1351754" cy="36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7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E525F1-A404-53DE-2D9B-34584FB25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89"/>
          <a:stretch/>
        </p:blipFill>
        <p:spPr>
          <a:xfrm>
            <a:off x="395536" y="1923678"/>
            <a:ext cx="4118412" cy="2254814"/>
          </a:xfrm>
          <a:prstGeom prst="rect">
            <a:avLst/>
          </a:prstGeom>
        </p:spPr>
      </p:pic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+mn-lt"/>
              </a:rPr>
              <a:t>Hodnocení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nutričního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stavu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F950E9-E626-3467-1BC0-5AA0947ED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74" t="31053"/>
          <a:stretch/>
        </p:blipFill>
        <p:spPr>
          <a:xfrm>
            <a:off x="4860032" y="1872466"/>
            <a:ext cx="3384376" cy="23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1403648" y="1891420"/>
            <a:ext cx="5832648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spcBef>
                <a:spcPts val="1000"/>
              </a:spcBef>
            </a:pPr>
            <a:r>
              <a:rPr lang="en-US" b="1" i="1" dirty="0">
                <a:latin typeface="+mn-lt"/>
              </a:rPr>
              <a:t>A: </a:t>
            </a:r>
            <a:r>
              <a:rPr lang="en-US" b="1" i="1" dirty="0" err="1">
                <a:latin typeface="+mn-lt"/>
              </a:rPr>
              <a:t>Antropometrické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hodnocení</a:t>
            </a:r>
          </a:p>
          <a:p>
            <a:pPr algn="ctr">
              <a:spcBef>
                <a:spcPts val="1000"/>
              </a:spcBef>
            </a:pPr>
            <a:r>
              <a:rPr lang="en-US" b="1" i="1" dirty="0">
                <a:latin typeface="+mn-lt"/>
              </a:rPr>
              <a:t>B: </a:t>
            </a:r>
            <a:r>
              <a:rPr lang="en-US" b="1" i="1" dirty="0" err="1">
                <a:latin typeface="+mn-lt"/>
              </a:rPr>
              <a:t>Biochemické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hodnocení</a:t>
            </a:r>
          </a:p>
          <a:p>
            <a:pPr algn="ctr">
              <a:spcBef>
                <a:spcPts val="1000"/>
              </a:spcBef>
            </a:pPr>
            <a:r>
              <a:rPr lang="en-US" b="1" i="1" dirty="0">
                <a:latin typeface="+mn-lt"/>
              </a:rPr>
              <a:t>C: </a:t>
            </a:r>
            <a:r>
              <a:rPr lang="en-US" b="1" i="1" dirty="0" err="1">
                <a:latin typeface="+mn-lt"/>
              </a:rPr>
              <a:t>Klinické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hodnocení</a:t>
            </a:r>
          </a:p>
          <a:p>
            <a:pPr algn="ctr">
              <a:spcBef>
                <a:spcPts val="1000"/>
              </a:spcBef>
            </a:pPr>
            <a:r>
              <a:rPr lang="en-US" b="1" i="1" dirty="0">
                <a:latin typeface="+mn-lt"/>
              </a:rPr>
              <a:t>D: </a:t>
            </a:r>
            <a:r>
              <a:rPr lang="en-US" b="1" i="1" dirty="0" err="1">
                <a:latin typeface="+mn-lt"/>
              </a:rPr>
              <a:t>Hodnocení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jídelníčku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+mn-lt"/>
              </a:rPr>
              <a:t>Metoda</a:t>
            </a:r>
            <a:r>
              <a:rPr lang="it-IT" b="1" dirty="0">
                <a:latin typeface="+mn-lt"/>
              </a:rPr>
              <a:t> ABCD </a:t>
            </a:r>
          </a:p>
        </p:txBody>
      </p:sp>
    </p:spTree>
    <p:extLst>
      <p:ext uri="{BB962C8B-B14F-4D97-AF65-F5344CB8AC3E}">
        <p14:creationId xmlns:p14="http://schemas.microsoft.com/office/powerpoint/2010/main" val="156332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4536504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Jde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vnějšé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měření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lidského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těla</a:t>
            </a:r>
            <a:r>
              <a:rPr lang="en-US" sz="2000" dirty="0">
                <a:latin typeface="+mn-lt"/>
              </a:rPr>
              <a:t> 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Odráží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zdravotní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stav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výživový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stav</a:t>
            </a:r>
            <a:endParaRPr lang="en-US" sz="2000" dirty="0">
              <a:latin typeface="+mn-lt"/>
            </a:endParaRP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Často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srovnává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standardy</a:t>
            </a:r>
            <a:r>
              <a:rPr lang="en-US" sz="2000" dirty="0">
                <a:latin typeface="+mn-lt"/>
              </a:rPr>
              <a:t> a </a:t>
            </a:r>
            <a:r>
              <a:rPr lang="en-US" sz="2000" dirty="0" err="1">
                <a:latin typeface="+mn-lt"/>
              </a:rPr>
              <a:t>používá</a:t>
            </a:r>
            <a:r>
              <a:rPr lang="en-US" sz="2000" dirty="0">
                <a:latin typeface="+mn-lt"/>
              </a:rPr>
              <a:t> se v </a:t>
            </a:r>
            <a:r>
              <a:rPr lang="en-US" sz="2000" dirty="0" err="1">
                <a:latin typeface="+mn-lt"/>
              </a:rPr>
              <a:t>prediktivních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rovnicích</a:t>
            </a:r>
            <a:r>
              <a:rPr lang="en-US" sz="2000" dirty="0">
                <a:latin typeface="+mn-lt"/>
              </a:rPr>
              <a:t> 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A0BC2D-EC0D-8B96-6B17-DB24286DB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12"/>
          <a:stretch/>
        </p:blipFill>
        <p:spPr>
          <a:xfrm>
            <a:off x="5185281" y="1343382"/>
            <a:ext cx="3779207" cy="40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405114" y="2211710"/>
            <a:ext cx="5319014" cy="11546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>
                <a:latin typeface="+mn-lt"/>
              </a:rPr>
              <a:t>TĚLESNÁ HMOTNOST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Nadměrná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či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nedostatečná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ovlivňuje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nepříznivě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morbiditu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mortalitu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en-US" dirty="0" err="1"/>
              <a:t>metody</a:t>
            </a:r>
            <a:r>
              <a:rPr lang="en-US" dirty="0"/>
              <a:t> 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1D452C-093B-7F6B-996B-98D1FF8B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75" y="2859924"/>
            <a:ext cx="1818363" cy="19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545350"/>
            <a:ext cx="8115208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it-IT" sz="2000" b="1" dirty="0">
                <a:latin typeface="+mn-lt"/>
              </a:rPr>
              <a:t>VÝŠKA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Měří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přenosným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stadiometrem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nebo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stadiometrem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upevněným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vhodné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výšce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zdi</a:t>
            </a:r>
            <a:endParaRPr lang="en-US" sz="2000" dirty="0">
              <a:latin typeface="+mn-lt"/>
            </a:endParaRPr>
          </a:p>
          <a:p>
            <a:pPr lvl="1">
              <a:spcBef>
                <a:spcPts val="1000"/>
              </a:spcBef>
              <a:buFont typeface="Barlow Light"/>
              <a:buChar char="▸"/>
            </a:pPr>
            <a:r>
              <a:rPr lang="en-US" sz="2000" dirty="0" err="1">
                <a:latin typeface="+mn-lt"/>
              </a:rPr>
              <a:t>Lze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provést</a:t>
            </a:r>
            <a:r>
              <a:rPr lang="en-US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jiná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antropometrická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měření</a:t>
            </a:r>
            <a:r>
              <a:rPr lang="en-US" sz="2000" dirty="0">
                <a:latin typeface="+mn-lt"/>
              </a:rPr>
              <a:t> a z </a:t>
            </a:r>
            <a:r>
              <a:rPr lang="en-US" sz="2000" dirty="0" err="1">
                <a:latin typeface="+mn-lt"/>
              </a:rPr>
              <a:t>nich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výšku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odhadnout</a:t>
            </a:r>
            <a:r>
              <a:rPr lang="en-US" sz="2000" dirty="0">
                <a:latin typeface="+mn-lt"/>
              </a:rPr>
              <a:t>:</a:t>
            </a:r>
          </a:p>
          <a:p>
            <a:pPr lvl="3">
              <a:spcBef>
                <a:spcPts val="1000"/>
              </a:spcBef>
              <a:buFont typeface="Barlow Light"/>
              <a:buChar char="▸"/>
            </a:pPr>
            <a:r>
              <a:rPr lang="en-US" sz="2000" dirty="0">
                <a:latin typeface="+mn-lt"/>
              </a:rPr>
              <a:t>Délka </a:t>
            </a:r>
            <a:r>
              <a:rPr lang="en-US" sz="2000" dirty="0" err="1">
                <a:latin typeface="+mn-lt"/>
              </a:rPr>
              <a:t>loketní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kosti</a:t>
            </a:r>
          </a:p>
          <a:p>
            <a:pPr lvl="3">
              <a:spcBef>
                <a:spcPts val="1000"/>
              </a:spcBef>
              <a:buFont typeface="Barlow Light"/>
              <a:buChar char="▸"/>
            </a:pPr>
            <a:r>
              <a:rPr lang="en-US" sz="2000" dirty="0" err="1">
                <a:latin typeface="+mn-lt"/>
              </a:rPr>
              <a:t>Výška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kolene</a:t>
            </a:r>
          </a:p>
          <a:p>
            <a:pPr lvl="3">
              <a:spcBef>
                <a:spcPts val="1000"/>
              </a:spcBef>
              <a:buFont typeface="Barlow Light"/>
              <a:buChar char="▸"/>
            </a:pPr>
            <a:r>
              <a:rPr lang="en-US" sz="2000" dirty="0" err="1">
                <a:latin typeface="+mn-lt"/>
              </a:rPr>
              <a:t>Rozpětí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paží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polovina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- </a:t>
            </a:r>
            <a:r>
              <a:rPr lang="it-IT" dirty="0" err="1"/>
              <a:t>Antropometrické</a:t>
            </a:r>
            <a:r>
              <a:rPr lang="it-IT" dirty="0"/>
              <a:t> </a:t>
            </a:r>
            <a:r>
              <a:rPr lang="it-IT" dirty="0" err="1"/>
              <a:t>metody</a:t>
            </a:r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7287668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839</Words>
  <Application>Microsoft Office PowerPoint</Application>
  <PresentationFormat>Předvádění na obrazovce (16:9)</PresentationFormat>
  <Paragraphs>151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Barlow SemiBold</vt:lpstr>
      <vt:lpstr>Barlow Light</vt:lpstr>
      <vt:lpstr>Arial</vt:lpstr>
      <vt:lpstr>Barlow</vt:lpstr>
      <vt:lpstr>Calibri</vt:lpstr>
      <vt:lpstr>Caius template</vt:lpstr>
      <vt:lpstr> HODNOCENÍ NUTRIČNÍHO STAVU  Instituto Politécnico de Bragança, Portugalsko</vt:lpstr>
      <vt:lpstr>Projekt číslo: 2021-1-RO01- KA220-HED-38B739A3</vt:lpstr>
      <vt:lpstr>Hodnocení nutričního stavu</vt:lpstr>
      <vt:lpstr>Hodnocení nutričního stavu</vt:lpstr>
      <vt:lpstr>Hodnocení nutričního stavu</vt:lpstr>
      <vt:lpstr>Metoda ABCD </vt:lpstr>
      <vt:lpstr>A - Antropometrické metody</vt:lpstr>
      <vt:lpstr>A - Antropometrické metody </vt:lpstr>
      <vt:lpstr>A - Antropometrické metody </vt:lpstr>
      <vt:lpstr>A - Antropometrické metody</vt:lpstr>
      <vt:lpstr>A - Antropometrické metody</vt:lpstr>
      <vt:lpstr>A - Antropometrické metody </vt:lpstr>
      <vt:lpstr>A - Antropometrické metody </vt:lpstr>
      <vt:lpstr>A - Antropometrické metody </vt:lpstr>
      <vt:lpstr>A - Antropometrické metody </vt:lpstr>
      <vt:lpstr>A - Antropometrické metody </vt:lpstr>
      <vt:lpstr>A - Antropometrické metody</vt:lpstr>
      <vt:lpstr>A - Antropometrické metody</vt:lpstr>
      <vt:lpstr>B - Biochemické metody</vt:lpstr>
      <vt:lpstr>B - Biochemické Metody</vt:lpstr>
      <vt:lpstr>B - Biochemické metody</vt:lpstr>
      <vt:lpstr>C - Klinické metody</vt:lpstr>
      <vt:lpstr>D - Hodnocení jídelníčku</vt:lpstr>
      <vt:lpstr>D - Hodnocení jídelníčku </vt:lpstr>
      <vt:lpstr>D - Hodnocení jídelníčku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Lukáš MERZ</cp:lastModifiedBy>
  <cp:revision>412</cp:revision>
  <dcterms:modified xsi:type="dcterms:W3CDTF">2023-05-29T12:45:47Z</dcterms:modified>
</cp:coreProperties>
</file>