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6"/>
  </p:notesMasterIdLst>
  <p:sldIdLst>
    <p:sldId id="256" r:id="rId2"/>
    <p:sldId id="257" r:id="rId3"/>
    <p:sldId id="311" r:id="rId4"/>
    <p:sldId id="308" r:id="rId5"/>
    <p:sldId id="261" r:id="rId6"/>
    <p:sldId id="314" r:id="rId7"/>
    <p:sldId id="279" r:id="rId8"/>
    <p:sldId id="280" r:id="rId9"/>
    <p:sldId id="281" r:id="rId10"/>
    <p:sldId id="282" r:id="rId11"/>
    <p:sldId id="283" r:id="rId12"/>
    <p:sldId id="284" r:id="rId13"/>
    <p:sldId id="285" r:id="rId14"/>
    <p:sldId id="286" r:id="rId15"/>
    <p:sldId id="288" r:id="rId16"/>
    <p:sldId id="289" r:id="rId17"/>
    <p:sldId id="290" r:id="rId18"/>
    <p:sldId id="292" r:id="rId19"/>
    <p:sldId id="293" r:id="rId20"/>
    <p:sldId id="287" r:id="rId21"/>
    <p:sldId id="296" r:id="rId22"/>
    <p:sldId id="315" r:id="rId23"/>
    <p:sldId id="313" r:id="rId24"/>
    <p:sldId id="278" r:id="rId25"/>
  </p:sldIdLst>
  <p:sldSz cx="9144000" cy="5143500" type="screen16x9"/>
  <p:notesSz cx="6858000" cy="9144000"/>
  <p:embeddedFontLst>
    <p:embeddedFont>
      <p:font typeface="Barlow Light" panose="00000400000000000000" pitchFamily="2" charset="0"/>
      <p:regular r:id="rId27"/>
      <p:bold r:id="rId28"/>
      <p:italic r:id="rId29"/>
      <p:boldItalic r:id="rId30"/>
    </p:embeddedFont>
    <p:embeddedFont>
      <p:font typeface="Barlow SemiBold" panose="00000700000000000000" pitchFamily="2" charset="0"/>
      <p:regular r:id="rId31"/>
      <p:bold r:id="rId32"/>
      <p:italic r:id="rId33"/>
      <p:boldItalic r:id="rId34"/>
    </p:embeddedFont>
  </p:embeddedFontLst>
  <p:defaultTextStyle>
    <a:defPPr>
      <a:defRPr lang="en-US"/>
    </a:defPPr>
    <a:lvl1pPr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1pPr>
    <a:lvl2pPr marL="4572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2pPr>
    <a:lvl3pPr marL="9144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3pPr>
    <a:lvl4pPr marL="13716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4pPr>
    <a:lvl5pPr marL="18288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EA8867-561A-43F1-AA35-FFD2E45D988E}">
  <a:tblStyle styleId="{9AEA8867-561A-43F1-AA35-FFD2E45D988E}"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73FD87B-DE17-4FAB-93B8-1F322D3E5D8B}"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40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Google Shape;3;n"/>
          <p:cNvSpPr>
            <a:spLocks noGrp="1" noRot="1" noChangeAspect="1"/>
          </p:cNvSpPr>
          <p:nvPr>
            <p:ph type="sldImg" idx="2"/>
          </p:nvPr>
        </p:nvSpPr>
        <p:spPr bwMode="auto">
          <a:xfrm>
            <a:off x="381000" y="685800"/>
            <a:ext cx="6096000" cy="3429000"/>
          </a:xfrm>
          <a:custGeom>
            <a:avLst/>
            <a:gdLst>
              <a:gd name="T0" fmla="*/ 0 w 120000"/>
              <a:gd name="T1" fmla="*/ 0 h 120000"/>
              <a:gd name="T2" fmla="*/ 309676800 w 120000"/>
              <a:gd name="T3" fmla="*/ 0 h 120000"/>
              <a:gd name="T4" fmla="*/ 309676800 w 120000"/>
              <a:gd name="T5" fmla="*/ 97983675 h 120000"/>
              <a:gd name="T6" fmla="*/ 0 w 120000"/>
              <a:gd name="T7" fmla="*/ 97983675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30723" name="Google Shape;4;n"/>
          <p:cNvSpPr txBox="1">
            <a:spLocks noGrp="1" noChangeArrowheads="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charset="0"/>
            </a:endParaRPr>
          </a:p>
        </p:txBody>
      </p:sp>
    </p:spTree>
    <p:extLst>
      <p:ext uri="{BB962C8B-B14F-4D97-AF65-F5344CB8AC3E}">
        <p14:creationId xmlns:p14="http://schemas.microsoft.com/office/powerpoint/2010/main" val="249026680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Google Shape;151;g35f391192_00:notes"/>
          <p:cNvSpPr>
            <a:spLocks noGrp="1" noRot="1" noChangeAspect="1" noTextEdit="1"/>
          </p:cNvSpPr>
          <p:nvPr>
            <p:ph type="sldImg" idx="2"/>
          </p:nvPr>
        </p:nvSpPr>
        <p:spPr>
          <a:noFill/>
          <a:ln>
            <a:headEnd/>
            <a:tailEnd/>
          </a:ln>
        </p:spPr>
      </p:sp>
      <p:sp>
        <p:nvSpPr>
          <p:cNvPr id="31747" name="Google Shape;152;g35f391192_00:notes"/>
          <p:cNvSpPr txBox="1">
            <a:spLocks noGrp="1" noChangeArrowheads="1"/>
          </p:cNvSpPr>
          <p:nvPr>
            <p:ph type="body" idx="1"/>
          </p:nvPr>
        </p:nvSpPr>
        <p:spPr/>
        <p:txBody>
          <a:bodyPr/>
          <a:lstStyle/>
          <a:p>
            <a:pPr marL="0" indent="0" eaLnBrk="1" hangingPunct="1">
              <a:buSzPts val="1400"/>
            </a:pPr>
            <a:endParaRPr lang="en-US" altLang="en-US" sz="110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Google Shape;160;g3606f1c2d_30:notes"/>
          <p:cNvSpPr>
            <a:spLocks noGrp="1" noRot="1" noChangeAspect="1" noTextEdit="1"/>
          </p:cNvSpPr>
          <p:nvPr>
            <p:ph type="sldImg" idx="2"/>
          </p:nvPr>
        </p:nvSpPr>
        <p:spPr>
          <a:noFill/>
          <a:ln>
            <a:headEnd/>
            <a:tailEnd/>
          </a:ln>
        </p:spPr>
      </p:sp>
      <p:sp>
        <p:nvSpPr>
          <p:cNvPr id="32771" name="Google Shape;161;g3606f1c2d_30:notes"/>
          <p:cNvSpPr txBox="1">
            <a:spLocks noGrp="1" noChangeArrowheads="1"/>
          </p:cNvSpPr>
          <p:nvPr>
            <p:ph type="body" idx="1"/>
          </p:nvPr>
        </p:nvSpPr>
        <p:spPr/>
        <p:txBody>
          <a:bodyPr/>
          <a:lstStyle/>
          <a:p>
            <a:pPr marL="0" indent="0" eaLnBrk="1" hangingPunct="1">
              <a:buSzPts val="1400"/>
            </a:pPr>
            <a:endParaRPr lang="en-US" altLang="en-US" sz="110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Google Shape;160;g3606f1c2d_30:notes"/>
          <p:cNvSpPr>
            <a:spLocks noGrp="1" noRot="1" noChangeAspect="1" noTextEdit="1"/>
          </p:cNvSpPr>
          <p:nvPr>
            <p:ph type="sldImg" idx="2"/>
          </p:nvPr>
        </p:nvSpPr>
        <p:spPr>
          <a:noFill/>
          <a:ln>
            <a:headEnd/>
            <a:tailEnd/>
          </a:ln>
        </p:spPr>
      </p:sp>
      <p:sp>
        <p:nvSpPr>
          <p:cNvPr id="33795" name="Google Shape;161;g3606f1c2d_30:notes"/>
          <p:cNvSpPr txBox="1">
            <a:spLocks noGrp="1" noChangeArrowheads="1"/>
          </p:cNvSpPr>
          <p:nvPr>
            <p:ph type="body" idx="1"/>
          </p:nvPr>
        </p:nvSpPr>
        <p:spPr/>
        <p:txBody>
          <a:bodyPr/>
          <a:lstStyle/>
          <a:p>
            <a:pPr marL="0" indent="0" eaLnBrk="1" hangingPunct="1">
              <a:buSzPts val="1400"/>
            </a:pPr>
            <a:endParaRPr lang="en-US" altLang="en-US" sz="110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Google Shape;198;p:notes"/>
          <p:cNvSpPr>
            <a:spLocks noGrp="1" noRot="1" noChangeAspect="1" noTextEdit="1"/>
          </p:cNvSpPr>
          <p:nvPr>
            <p:ph type="sldImg" idx="2"/>
          </p:nvPr>
        </p:nvSpPr>
        <p:spPr>
          <a:noFill/>
          <a:ln>
            <a:headEnd/>
            <a:tailEnd/>
          </a:ln>
        </p:spPr>
      </p:sp>
      <p:sp>
        <p:nvSpPr>
          <p:cNvPr id="34819" name="Google Shape;199;p:notes"/>
          <p:cNvSpPr txBox="1">
            <a:spLocks noGrp="1" noChangeArrowheads="1"/>
          </p:cNvSpPr>
          <p:nvPr>
            <p:ph type="body" idx="1"/>
          </p:nvPr>
        </p:nvSpPr>
        <p:spPr/>
        <p:txBody>
          <a:bodyPr/>
          <a:lstStyle/>
          <a:p>
            <a:pPr marL="0" indent="0" eaLnBrk="1" hangingPunct="1">
              <a:buSzPts val="1400"/>
            </a:pPr>
            <a:endParaRPr lang="en-US" altLang="en-US" sz="110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Google Shape;498;g747fdb7cbc_0_1493:notes"/>
          <p:cNvSpPr>
            <a:spLocks noGrp="1" noRot="1" noChangeAspect="1" noTextEdit="1"/>
          </p:cNvSpPr>
          <p:nvPr>
            <p:ph type="sldImg" idx="2"/>
          </p:nvPr>
        </p:nvSpPr>
        <p:spPr>
          <a:noFill/>
          <a:ln>
            <a:headEnd/>
            <a:tailEnd/>
          </a:ln>
        </p:spPr>
      </p:sp>
      <p:sp>
        <p:nvSpPr>
          <p:cNvPr id="35843" name="Google Shape;499;g747fdb7cbc_0_1493:notes"/>
          <p:cNvSpPr txBox="1">
            <a:spLocks noGrp="1" noChangeArrowheads="1"/>
          </p:cNvSpPr>
          <p:nvPr>
            <p:ph type="body" idx="1"/>
          </p:nvPr>
        </p:nvSpPr>
        <p:spPr/>
        <p:txBody>
          <a:bodyPr/>
          <a:lstStyle/>
          <a:p>
            <a:pPr marL="0" indent="0" eaLnBrk="1" hangingPunct="1">
              <a:buSzPts val="1400"/>
            </a:pPr>
            <a:endParaRPr lang="en-US" altLang="en-US" sz="110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dpi="0" rotWithShape="0">
          <a:blip r:embed="rId2"/>
          <a:srcRect/>
          <a:stretch>
            <a:fillRect/>
          </a:stretch>
        </a:blipFill>
        <a:effectLst/>
      </p:bgPr>
    </p:bg>
    <p:spTree>
      <p:nvGrpSpPr>
        <p:cNvPr id="1" name="Shape 9"/>
        <p:cNvGrpSpPr/>
        <p:nvPr/>
      </p:nvGrpSpPr>
      <p:grpSpPr>
        <a:xfrm>
          <a:off x="0" y="0"/>
          <a:ext cx="0" cy="0"/>
          <a:chOff x="0" y="0"/>
          <a:chExt cx="0" cy="0"/>
        </a:xfrm>
      </p:grpSpPr>
      <p:sp>
        <p:nvSpPr>
          <p:cNvPr id="3" name="Google Shape;10;p2"/>
          <p:cNvSpPr/>
          <p:nvPr/>
        </p:nvSpPr>
        <p:spPr>
          <a:xfrm>
            <a:off x="0" y="0"/>
            <a:ext cx="9144000" cy="5143500"/>
          </a:xfrm>
          <a:prstGeom prst="rect">
            <a:avLst/>
          </a:prstGeom>
          <a:gradFill>
            <a:gsLst>
              <a:gs pos="0">
                <a:srgbClr val="FFFFFF">
                  <a:alpha val="0"/>
                  <a:alpha val="46370"/>
                </a:srgbClr>
              </a:gs>
              <a:gs pos="50000">
                <a:srgbClr val="FFFFFF">
                  <a:alpha val="0"/>
                  <a:alpha val="46370"/>
                </a:srgbClr>
              </a:gs>
              <a:gs pos="100000">
                <a:schemeClr val="lt1">
                  <a:alpha val="46370"/>
                </a:schemeClr>
              </a:gs>
            </a:gsLst>
            <a:lin ang="5400012"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nvGrpSpPr>
          <p:cNvPr id="4" name="Google Shape;11;p2"/>
          <p:cNvGrpSpPr>
            <a:grpSpLocks/>
          </p:cNvGrpSpPr>
          <p:nvPr/>
        </p:nvGrpSpPr>
        <p:grpSpPr bwMode="auto">
          <a:xfrm rot="10800000" flipH="1">
            <a:off x="341313" y="3124200"/>
            <a:ext cx="8801100" cy="2019300"/>
            <a:chOff x="-4395163" y="751996"/>
            <a:chExt cx="13539073" cy="3105254"/>
          </a:xfrm>
        </p:grpSpPr>
        <p:sp>
          <p:nvSpPr>
            <p:cNvPr id="5" name="Google Shape;12;p2"/>
            <p:cNvSpPr>
              <a:spLocks/>
            </p:cNvSpPr>
            <p:nvPr/>
          </p:nvSpPr>
          <p:spPr bwMode="auto">
            <a:xfrm>
              <a:off x="5833150" y="752100"/>
              <a:ext cx="743025" cy="3102950"/>
            </a:xfrm>
            <a:custGeom>
              <a:avLst/>
              <a:gdLst>
                <a:gd name="T0" fmla="*/ 18474375 w 29721"/>
                <a:gd name="T1" fmla="*/ 0 h 124118"/>
                <a:gd name="T2" fmla="*/ 0 w 29721"/>
                <a:gd name="T3" fmla="*/ 13339375 h 124118"/>
                <a:gd name="T4" fmla="*/ 0 w 29721"/>
                <a:gd name="T5" fmla="*/ 77573750 h 124118"/>
                <a:gd name="T6" fmla="*/ 18575625 w 29721"/>
                <a:gd name="T7" fmla="*/ 64299375 h 124118"/>
                <a:gd name="T8" fmla="*/ 18474375 w 29721"/>
                <a:gd name="T9" fmla="*/ 0 h 1241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721" h="124118" extrusionOk="0">
                  <a:moveTo>
                    <a:pt x="29559" y="0"/>
                  </a:moveTo>
                  <a:lnTo>
                    <a:pt x="0" y="21343"/>
                  </a:lnTo>
                  <a:lnTo>
                    <a:pt x="0" y="124118"/>
                  </a:lnTo>
                  <a:lnTo>
                    <a:pt x="29721" y="102879"/>
                  </a:lnTo>
                  <a:lnTo>
                    <a:pt x="2955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 name="Google Shape;13;p2"/>
            <p:cNvSpPr>
              <a:spLocks noChangeArrowheads="1"/>
            </p:cNvSpPr>
            <p:nvPr/>
          </p:nvSpPr>
          <p:spPr bwMode="auto">
            <a:xfrm>
              <a:off x="6569923" y="751996"/>
              <a:ext cx="2571544" cy="2573064"/>
            </a:xfrm>
            <a:prstGeom prst="rect">
              <a:avLst/>
            </a:prstGeom>
            <a:gradFill rotWithShape="0">
              <a:gsLst>
                <a:gs pos="0">
                  <a:schemeClr val="accent1"/>
                </a:gs>
                <a:gs pos="100000">
                  <a:schemeClr val="accent2"/>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7" name="Google Shape;14;p2"/>
            <p:cNvSpPr/>
            <p:nvPr/>
          </p:nvSpPr>
          <p:spPr>
            <a:xfrm>
              <a:off x="-4402490" y="1301274"/>
              <a:ext cx="10230011" cy="2570624"/>
            </a:xfrm>
            <a:prstGeom prst="rect">
              <a:avLst/>
            </a:prstGeom>
            <a:gradFill>
              <a:gsLst>
                <a:gs pos="0">
                  <a:schemeClr val="accent2"/>
                </a:gs>
                <a:gs pos="73000">
                  <a:schemeClr val="accent2"/>
                </a:gs>
                <a:gs pos="100000">
                  <a:schemeClr val="accent3"/>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sp>
          <p:nvSpPr>
            <p:cNvPr id="8" name="Google Shape;15;p2"/>
            <p:cNvSpPr>
              <a:spLocks/>
            </p:cNvSpPr>
            <p:nvPr/>
          </p:nvSpPr>
          <p:spPr bwMode="auto">
            <a:xfrm>
              <a:off x="5833500" y="751996"/>
              <a:ext cx="738775" cy="745525"/>
            </a:xfrm>
            <a:custGeom>
              <a:avLst/>
              <a:gdLst>
                <a:gd name="T0" fmla="*/ 18373125 w 29551"/>
                <a:gd name="T1" fmla="*/ 0 h 29821"/>
                <a:gd name="T2" fmla="*/ 40000 w 29551"/>
                <a:gd name="T3" fmla="*/ 13365625 h 29821"/>
                <a:gd name="T4" fmla="*/ 0 w 29551"/>
                <a:gd name="T5" fmla="*/ 18638125 h 29821"/>
                <a:gd name="T6" fmla="*/ 18469375 w 29551"/>
                <a:gd name="T7" fmla="*/ 5390625 h 29821"/>
                <a:gd name="T8" fmla="*/ 18373125 w 29551"/>
                <a:gd name="T9" fmla="*/ 0 h 298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551" h="29821" extrusionOk="0">
                  <a:moveTo>
                    <a:pt x="29397" y="0"/>
                  </a:moveTo>
                  <a:lnTo>
                    <a:pt x="64" y="21385"/>
                  </a:lnTo>
                  <a:lnTo>
                    <a:pt x="0" y="29821"/>
                  </a:lnTo>
                  <a:lnTo>
                    <a:pt x="29551" y="8625"/>
                  </a:lnTo>
                  <a:lnTo>
                    <a:pt x="29397" y="0"/>
                  </a:lnTo>
                  <a:close/>
                </a:path>
              </a:pathLst>
            </a:cu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 name="Google Shape;16;p2"/>
            <p:cNvSpPr>
              <a:spLocks noChangeArrowheads="1"/>
            </p:cNvSpPr>
            <p:nvPr/>
          </p:nvSpPr>
          <p:spPr bwMode="auto">
            <a:xfrm>
              <a:off x="6569923" y="754436"/>
              <a:ext cx="2571544" cy="212388"/>
            </a:xfrm>
            <a:prstGeom prst="rect">
              <a:avLst/>
            </a:prstGeom>
            <a:solidFill>
              <a:srgbClr val="FFFFFF">
                <a:alpha val="1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10" name="Google Shape;17;p2"/>
            <p:cNvSpPr>
              <a:spLocks noChangeArrowheads="1"/>
            </p:cNvSpPr>
            <p:nvPr/>
          </p:nvSpPr>
          <p:spPr bwMode="auto">
            <a:xfrm>
              <a:off x="-4397606" y="1289068"/>
              <a:ext cx="10230011" cy="209946"/>
            </a:xfrm>
            <a:prstGeom prst="rect">
              <a:avLst/>
            </a:prstGeom>
            <a:solidFill>
              <a:srgbClr val="FFFFFF">
                <a:alpha val="1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grpSp>
      <p:pic>
        <p:nvPicPr>
          <p:cNvPr id="11" name="Picture 1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40650" y="3932238"/>
            <a:ext cx="1163638"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Google Shape;18;p2"/>
          <p:cNvSpPr txBox="1">
            <a:spLocks noGrp="1"/>
          </p:cNvSpPr>
          <p:nvPr>
            <p:ph type="ctrTitle"/>
          </p:nvPr>
        </p:nvSpPr>
        <p:spPr>
          <a:xfrm>
            <a:off x="614975" y="3124850"/>
            <a:ext cx="6058800" cy="1532100"/>
          </a:xfrm>
          <a:prstGeom prst="rect">
            <a:avLst/>
          </a:prstGeom>
        </p:spPr>
        <p:txBody>
          <a:bodyPr spcFirstLastPara="1">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extLst>
      <p:ext uri="{BB962C8B-B14F-4D97-AF65-F5344CB8AC3E}">
        <p14:creationId xmlns:p14="http://schemas.microsoft.com/office/powerpoint/2010/main" val="423127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3"/>
        <p:cNvGrpSpPr/>
        <p:nvPr/>
      </p:nvGrpSpPr>
      <p:grpSpPr>
        <a:xfrm>
          <a:off x="0" y="0"/>
          <a:ext cx="0" cy="0"/>
          <a:chOff x="0" y="0"/>
          <a:chExt cx="0" cy="0"/>
        </a:xfrm>
      </p:grpSpPr>
      <p:grpSp>
        <p:nvGrpSpPr>
          <p:cNvPr id="4" name="Google Shape;44;p5"/>
          <p:cNvGrpSpPr>
            <a:grpSpLocks/>
          </p:cNvGrpSpPr>
          <p:nvPr/>
        </p:nvGrpSpPr>
        <p:grpSpPr bwMode="auto">
          <a:xfrm>
            <a:off x="0" y="4762500"/>
            <a:ext cx="603250" cy="381000"/>
            <a:chOff x="0" y="4762400"/>
            <a:chExt cx="603997" cy="381100"/>
          </a:xfrm>
        </p:grpSpPr>
        <p:sp>
          <p:nvSpPr>
            <p:cNvPr id="5" name="Google Shape;45;p5"/>
            <p:cNvSpPr/>
            <p:nvPr/>
          </p:nvSpPr>
          <p:spPr>
            <a:xfrm>
              <a:off x="379883" y="4762400"/>
              <a:ext cx="224114" cy="381100"/>
            </a:xfrm>
            <a:prstGeom prst="rtTriangle">
              <a:avLst/>
            </a:prstGeom>
            <a:solidFill>
              <a:schemeClr val="accent6"/>
            </a:soli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sp>
          <p:nvSpPr>
            <p:cNvPr id="6" name="Google Shape;46;p5"/>
            <p:cNvSpPr/>
            <p:nvPr/>
          </p:nvSpPr>
          <p:spPr>
            <a:xfrm>
              <a:off x="0" y="4762400"/>
              <a:ext cx="381472" cy="381100"/>
            </a:xfrm>
            <a:prstGeom prst="rect">
              <a:avLst/>
            </a:prstGeom>
            <a:gradFill>
              <a:gsLst>
                <a:gs pos="0">
                  <a:schemeClr val="accent6"/>
                </a:gs>
                <a:gs pos="100000">
                  <a:schemeClr val="lt2"/>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grpSp>
        <p:nvGrpSpPr>
          <p:cNvPr id="7" name="Google Shape;47;p5"/>
          <p:cNvGrpSpPr>
            <a:grpSpLocks/>
          </p:cNvGrpSpPr>
          <p:nvPr/>
        </p:nvGrpSpPr>
        <p:grpSpPr bwMode="auto">
          <a:xfrm>
            <a:off x="381000" y="0"/>
            <a:ext cx="8763000" cy="1311275"/>
            <a:chOff x="381000" y="0"/>
            <a:chExt cx="8763111" cy="1310918"/>
          </a:xfrm>
        </p:grpSpPr>
        <p:grpSp>
          <p:nvGrpSpPr>
            <p:cNvPr id="8" name="Google Shape;48;p5"/>
            <p:cNvGrpSpPr>
              <a:grpSpLocks/>
            </p:cNvGrpSpPr>
            <p:nvPr/>
          </p:nvGrpSpPr>
          <p:grpSpPr bwMode="auto">
            <a:xfrm>
              <a:off x="381000" y="0"/>
              <a:ext cx="8763111" cy="1310300"/>
              <a:chOff x="381000" y="0"/>
              <a:chExt cx="8763111" cy="1310300"/>
            </a:xfrm>
          </p:grpSpPr>
          <p:sp>
            <p:nvSpPr>
              <p:cNvPr id="13" name="Google Shape;49;p5"/>
              <p:cNvSpPr>
                <a:spLocks/>
              </p:cNvSpPr>
              <p:nvPr/>
            </p:nvSpPr>
            <p:spPr bwMode="auto">
              <a:xfrm>
                <a:off x="7371879" y="0"/>
                <a:ext cx="721985" cy="1310275"/>
              </a:xfrm>
              <a:custGeom>
                <a:avLst/>
                <a:gdLst>
                  <a:gd name="T0" fmla="*/ 22026707 w 23660"/>
                  <a:gd name="T1" fmla="*/ 0 h 52411"/>
                  <a:gd name="T2" fmla="*/ 0 w 23660"/>
                  <a:gd name="T3" fmla="*/ 9653125 h 52411"/>
                  <a:gd name="T4" fmla="*/ 13030 w 23660"/>
                  <a:gd name="T5" fmla="*/ 32756875 h 52411"/>
                  <a:gd name="T6" fmla="*/ 22031375 w 23660"/>
                  <a:gd name="T7" fmla="*/ 26357500 h 52411"/>
                  <a:gd name="T8" fmla="*/ 22026707 w 23660"/>
                  <a:gd name="T9" fmla="*/ 0 h 524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60" h="52411" extrusionOk="0">
                    <a:moveTo>
                      <a:pt x="23655" y="0"/>
                    </a:moveTo>
                    <a:lnTo>
                      <a:pt x="0" y="15445"/>
                    </a:lnTo>
                    <a:lnTo>
                      <a:pt x="14" y="52411"/>
                    </a:lnTo>
                    <a:lnTo>
                      <a:pt x="23660" y="42172"/>
                    </a:lnTo>
                    <a:lnTo>
                      <a:pt x="2365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 name="Google Shape;50;p5"/>
              <p:cNvSpPr>
                <a:spLocks noChangeArrowheads="1"/>
              </p:cNvSpPr>
              <p:nvPr/>
            </p:nvSpPr>
            <p:spPr bwMode="auto">
              <a:xfrm>
                <a:off x="8089998" y="0"/>
                <a:ext cx="1054113" cy="1053813"/>
              </a:xfrm>
              <a:prstGeom prst="rect">
                <a:avLst/>
              </a:prstGeom>
              <a:gradFill rotWithShape="0">
                <a:gsLst>
                  <a:gs pos="0">
                    <a:schemeClr val="accent1"/>
                  </a:gs>
                  <a:gs pos="100000">
                    <a:schemeClr val="accent2"/>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15" name="Google Shape;51;p5"/>
              <p:cNvSpPr/>
              <p:nvPr/>
            </p:nvSpPr>
            <p:spPr>
              <a:xfrm>
                <a:off x="381000" y="384070"/>
                <a:ext cx="6991439" cy="926847"/>
              </a:xfrm>
              <a:prstGeom prst="rect">
                <a:avLst/>
              </a:prstGeom>
              <a:gradFill>
                <a:gsLst>
                  <a:gs pos="0">
                    <a:schemeClr val="accent2"/>
                  </a:gs>
                  <a:gs pos="73000">
                    <a:schemeClr val="accent2"/>
                  </a:gs>
                  <a:gs pos="100000">
                    <a:schemeClr val="accent3"/>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grpSp>
          <p:nvGrpSpPr>
            <p:cNvPr id="9" name="Google Shape;52;p5"/>
            <p:cNvGrpSpPr>
              <a:grpSpLocks/>
            </p:cNvGrpSpPr>
            <p:nvPr/>
          </p:nvGrpSpPr>
          <p:grpSpPr bwMode="auto">
            <a:xfrm>
              <a:off x="381000" y="967217"/>
              <a:ext cx="8763100" cy="343701"/>
              <a:chOff x="381000" y="862358"/>
              <a:chExt cx="8763100" cy="576872"/>
            </a:xfrm>
          </p:grpSpPr>
          <p:sp>
            <p:nvSpPr>
              <p:cNvPr id="10" name="Google Shape;53;p5"/>
              <p:cNvSpPr>
                <a:spLocks/>
              </p:cNvSpPr>
              <p:nvPr/>
            </p:nvSpPr>
            <p:spPr bwMode="auto">
              <a:xfrm>
                <a:off x="7370250" y="863755"/>
                <a:ext cx="719800" cy="575475"/>
              </a:xfrm>
              <a:custGeom>
                <a:avLst/>
                <a:gdLst>
                  <a:gd name="T0" fmla="*/ 17995000 w 28792"/>
                  <a:gd name="T1" fmla="*/ 0 h 23019"/>
                  <a:gd name="T2" fmla="*/ 33125 w 28792"/>
                  <a:gd name="T3" fmla="*/ 11173750 h 23019"/>
                  <a:gd name="T4" fmla="*/ 0 w 28792"/>
                  <a:gd name="T5" fmla="*/ 14386875 h 23019"/>
                  <a:gd name="T6" fmla="*/ 17995000 w 28792"/>
                  <a:gd name="T7" fmla="*/ 3658125 h 23019"/>
                  <a:gd name="T8" fmla="*/ 17995000 w 28792"/>
                  <a:gd name="T9" fmla="*/ 0 h 230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792" h="23019" extrusionOk="0">
                    <a:moveTo>
                      <a:pt x="28792" y="0"/>
                    </a:moveTo>
                    <a:lnTo>
                      <a:pt x="53" y="17878"/>
                    </a:lnTo>
                    <a:lnTo>
                      <a:pt x="0" y="23019"/>
                    </a:lnTo>
                    <a:lnTo>
                      <a:pt x="28792" y="5853"/>
                    </a:lnTo>
                    <a:lnTo>
                      <a:pt x="28792" y="0"/>
                    </a:lnTo>
                    <a:close/>
                  </a:path>
                </a:pathLst>
              </a:custGeom>
              <a:solidFill>
                <a:srgbClr val="001F4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1" name="Google Shape;54;p5"/>
              <p:cNvSpPr>
                <a:spLocks noChangeArrowheads="1"/>
              </p:cNvSpPr>
              <p:nvPr/>
            </p:nvSpPr>
            <p:spPr bwMode="auto">
              <a:xfrm>
                <a:off x="8089998" y="861197"/>
                <a:ext cx="1054113" cy="146505"/>
              </a:xfrm>
              <a:prstGeom prst="rect">
                <a:avLst/>
              </a:prstGeom>
              <a:solidFill>
                <a:srgbClr val="001F46">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12" name="Google Shape;55;p5"/>
              <p:cNvSpPr>
                <a:spLocks noChangeArrowheads="1"/>
              </p:cNvSpPr>
              <p:nvPr/>
            </p:nvSpPr>
            <p:spPr bwMode="auto">
              <a:xfrm>
                <a:off x="381000" y="1311370"/>
                <a:ext cx="6991439" cy="127860"/>
              </a:xfrm>
              <a:prstGeom prst="rect">
                <a:avLst/>
              </a:prstGeom>
              <a:solidFill>
                <a:srgbClr val="001F46">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grpSp>
      </p:grpSp>
      <p:pic>
        <p:nvPicPr>
          <p:cNvPr id="16" name="Picture 1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4691063"/>
            <a:ext cx="79692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Google Shape;56;p5"/>
          <p:cNvSpPr txBox="1">
            <a:spLocks noGrp="1"/>
          </p:cNvSpPr>
          <p:nvPr>
            <p:ph type="title"/>
          </p:nvPr>
        </p:nvSpPr>
        <p:spPr>
          <a:xfrm>
            <a:off x="614975" y="391350"/>
            <a:ext cx="6757800" cy="919500"/>
          </a:xfrm>
          <a:prstGeom prst="rect">
            <a:avLst/>
          </a:prstGeom>
        </p:spPr>
        <p:txBody>
          <a:bodyPr spcFirstLastPara="1">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7" name="Google Shape;57;p5"/>
          <p:cNvSpPr txBox="1">
            <a:spLocks noGrp="1"/>
          </p:cNvSpPr>
          <p:nvPr>
            <p:ph type="body" idx="1"/>
          </p:nvPr>
        </p:nvSpPr>
        <p:spPr>
          <a:xfrm>
            <a:off x="614975" y="1705175"/>
            <a:ext cx="6757800" cy="2826600"/>
          </a:xfrm>
          <a:prstGeom prst="rect">
            <a:avLst/>
          </a:prstGeom>
        </p:spPr>
        <p:txBody>
          <a:bodyPr spcFirstLastPara="1">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17" name="Google Shape;58;p5"/>
          <p:cNvSpPr txBox="1">
            <a:spLocks noGrp="1" noChangeArrowheads="1"/>
          </p:cNvSpPr>
          <p:nvPr>
            <p:ph type="sldNum" idx="10"/>
          </p:nvPr>
        </p:nvSpPr>
        <p:spPr/>
        <p:txBody>
          <a:bodyPr/>
          <a:lstStyle>
            <a:lvl1pPr>
              <a:buClr>
                <a:srgbClr val="000000"/>
              </a:buClr>
              <a:buFont typeface="Arial" pitchFamily="34" charset="0"/>
              <a:defRPr sz="1100">
                <a:solidFill>
                  <a:srgbClr val="748394"/>
                </a:solidFill>
                <a:latin typeface="Barlow SemiBold" charset="-18"/>
                <a:cs typeface="Arial" pitchFamily="34" charset="0"/>
                <a:sym typeface="Barlow SemiBold" charset="-18"/>
              </a:defRPr>
            </a:lvl1pPr>
            <a:lvl2pPr marL="742950" indent="-28575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defRPr/>
            </a:pPr>
            <a:fld id="{0FE2B37E-A36F-4211-A4C2-96B581688C89}" type="slidenum">
              <a:rPr lang="en-US"/>
              <a:pPr>
                <a:defRPr/>
              </a:pPr>
              <a:t>‹nº›</a:t>
            </a:fld>
            <a:endParaRPr lang="en-US"/>
          </a:p>
        </p:txBody>
      </p:sp>
    </p:spTree>
    <p:extLst>
      <p:ext uri="{BB962C8B-B14F-4D97-AF65-F5344CB8AC3E}">
        <p14:creationId xmlns:p14="http://schemas.microsoft.com/office/powerpoint/2010/main" val="331515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 Image">
  <p:cSld name="Title + 1 column + Image">
    <p:spTree>
      <p:nvGrpSpPr>
        <p:cNvPr id="1" name="Shape 59"/>
        <p:cNvGrpSpPr/>
        <p:nvPr/>
      </p:nvGrpSpPr>
      <p:grpSpPr>
        <a:xfrm>
          <a:off x="0" y="0"/>
          <a:ext cx="0" cy="0"/>
          <a:chOff x="0" y="0"/>
          <a:chExt cx="0" cy="0"/>
        </a:xfrm>
      </p:grpSpPr>
      <p:grpSp>
        <p:nvGrpSpPr>
          <p:cNvPr id="4" name="Google Shape;60;p6"/>
          <p:cNvGrpSpPr>
            <a:grpSpLocks/>
          </p:cNvGrpSpPr>
          <p:nvPr/>
        </p:nvGrpSpPr>
        <p:grpSpPr bwMode="auto">
          <a:xfrm>
            <a:off x="0" y="4762500"/>
            <a:ext cx="603250" cy="381000"/>
            <a:chOff x="0" y="4762400"/>
            <a:chExt cx="603997" cy="381100"/>
          </a:xfrm>
        </p:grpSpPr>
        <p:sp>
          <p:nvSpPr>
            <p:cNvPr id="5" name="Google Shape;61;p6"/>
            <p:cNvSpPr/>
            <p:nvPr/>
          </p:nvSpPr>
          <p:spPr>
            <a:xfrm>
              <a:off x="379883" y="4762400"/>
              <a:ext cx="224114" cy="381100"/>
            </a:xfrm>
            <a:prstGeom prst="rtTriangle">
              <a:avLst/>
            </a:prstGeom>
            <a:solidFill>
              <a:schemeClr val="accent6"/>
            </a:soli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sp>
          <p:nvSpPr>
            <p:cNvPr id="6" name="Google Shape;62;p6"/>
            <p:cNvSpPr/>
            <p:nvPr/>
          </p:nvSpPr>
          <p:spPr>
            <a:xfrm>
              <a:off x="0" y="4762400"/>
              <a:ext cx="381472" cy="381100"/>
            </a:xfrm>
            <a:prstGeom prst="rect">
              <a:avLst/>
            </a:prstGeom>
            <a:gradFill>
              <a:gsLst>
                <a:gs pos="0">
                  <a:schemeClr val="accent6"/>
                </a:gs>
                <a:gs pos="100000">
                  <a:schemeClr val="lt2"/>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grpSp>
        <p:nvGrpSpPr>
          <p:cNvPr id="7" name="Google Shape;66;p6"/>
          <p:cNvGrpSpPr>
            <a:grpSpLocks/>
          </p:cNvGrpSpPr>
          <p:nvPr/>
        </p:nvGrpSpPr>
        <p:grpSpPr bwMode="auto">
          <a:xfrm rot="10800000">
            <a:off x="4572000" y="0"/>
            <a:ext cx="4572000" cy="5157788"/>
            <a:chOff x="8" y="-13862"/>
            <a:chExt cx="4572000" cy="5157522"/>
          </a:xfrm>
        </p:grpSpPr>
        <p:sp>
          <p:nvSpPr>
            <p:cNvPr id="8" name="Google Shape;67;p6"/>
            <p:cNvSpPr>
              <a:spLocks noChangeArrowheads="1"/>
            </p:cNvSpPr>
            <p:nvPr/>
          </p:nvSpPr>
          <p:spPr bwMode="auto">
            <a:xfrm rot="10800000">
              <a:off x="8" y="-1163"/>
              <a:ext cx="377825" cy="5143235"/>
            </a:xfrm>
            <a:prstGeom prst="rect">
              <a:avLst/>
            </a:prstGeom>
            <a:gradFill rotWithShape="0">
              <a:gsLst>
                <a:gs pos="0">
                  <a:schemeClr val="accent1"/>
                </a:gs>
                <a:gs pos="100000">
                  <a:schemeClr val="accent2"/>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9" name="Google Shape;68;p6"/>
            <p:cNvSpPr>
              <a:spLocks/>
            </p:cNvSpPr>
            <p:nvPr/>
          </p:nvSpPr>
          <p:spPr bwMode="auto">
            <a:xfrm>
              <a:off x="366508" y="-13862"/>
              <a:ext cx="267425" cy="5157350"/>
            </a:xfrm>
            <a:custGeom>
              <a:avLst/>
              <a:gdLst>
                <a:gd name="T0" fmla="*/ 230625 w 10697"/>
                <a:gd name="T1" fmla="*/ 128933750 h 206294"/>
                <a:gd name="T2" fmla="*/ 6685625 w 10697"/>
                <a:gd name="T3" fmla="*/ 119277500 h 206294"/>
                <a:gd name="T4" fmla="*/ 6639375 w 10697"/>
                <a:gd name="T5" fmla="*/ 9958750 h 206294"/>
                <a:gd name="T6" fmla="*/ 0 w 10697"/>
                <a:gd name="T7" fmla="*/ 0 h 206294"/>
                <a:gd name="T8" fmla="*/ 230625 w 10697"/>
                <a:gd name="T9" fmla="*/ 128933750 h 2062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97" h="206294" extrusionOk="0">
                  <a:moveTo>
                    <a:pt x="369" y="206294"/>
                  </a:moveTo>
                  <a:lnTo>
                    <a:pt x="10697" y="190844"/>
                  </a:lnTo>
                  <a:lnTo>
                    <a:pt x="10623" y="15934"/>
                  </a:lnTo>
                  <a:lnTo>
                    <a:pt x="0" y="0"/>
                  </a:lnTo>
                  <a:lnTo>
                    <a:pt x="369" y="20629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 name="Google Shape;69;p6"/>
            <p:cNvSpPr/>
            <p:nvPr/>
          </p:nvSpPr>
          <p:spPr>
            <a:xfrm rot="10800000">
              <a:off x="638183" y="382993"/>
              <a:ext cx="3938587" cy="4376512"/>
            </a:xfrm>
            <a:prstGeom prst="rect">
              <a:avLst/>
            </a:prstGeom>
            <a:gradFill>
              <a:gsLst>
                <a:gs pos="0">
                  <a:schemeClr val="accent2"/>
                </a:gs>
                <a:gs pos="73000">
                  <a:schemeClr val="accent2"/>
                </a:gs>
                <a:gs pos="100000">
                  <a:schemeClr val="accent3"/>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pic>
        <p:nvPicPr>
          <p:cNvPr id="11" name="Picture 1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4691063"/>
            <a:ext cx="79692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Google Shape;63;p6"/>
          <p:cNvSpPr txBox="1">
            <a:spLocks noGrp="1"/>
          </p:cNvSpPr>
          <p:nvPr>
            <p:ph type="title"/>
          </p:nvPr>
        </p:nvSpPr>
        <p:spPr>
          <a:xfrm>
            <a:off x="614975" y="391350"/>
            <a:ext cx="3613200" cy="919500"/>
          </a:xfrm>
          <a:prstGeom prst="rect">
            <a:avLst/>
          </a:prstGeom>
        </p:spPr>
        <p:txBody>
          <a:bodyPr spcFirstLastPara="1" anchor="t">
            <a:noAutofit/>
          </a:bodyPr>
          <a:lstStyle>
            <a:lvl1pPr lvl="0" rtl="0">
              <a:spcBef>
                <a:spcPts val="0"/>
              </a:spcBef>
              <a:spcAft>
                <a:spcPts val="0"/>
              </a:spcAft>
              <a:buClr>
                <a:schemeClr val="accent1"/>
              </a:buClr>
              <a:buSzPts val="3000"/>
              <a:buNone/>
              <a:defRPr>
                <a:solidFill>
                  <a:schemeClr val="accent1"/>
                </a:solidFill>
              </a:defRPr>
            </a:lvl1pPr>
            <a:lvl2pPr lvl="1" rtl="0">
              <a:spcBef>
                <a:spcPts val="0"/>
              </a:spcBef>
              <a:spcAft>
                <a:spcPts val="0"/>
              </a:spcAft>
              <a:buClr>
                <a:schemeClr val="accent1"/>
              </a:buClr>
              <a:buSzPts val="3000"/>
              <a:buNone/>
              <a:defRPr>
                <a:solidFill>
                  <a:schemeClr val="accent1"/>
                </a:solidFill>
              </a:defRPr>
            </a:lvl2pPr>
            <a:lvl3pPr lvl="2" rtl="0">
              <a:spcBef>
                <a:spcPts val="0"/>
              </a:spcBef>
              <a:spcAft>
                <a:spcPts val="0"/>
              </a:spcAft>
              <a:buClr>
                <a:schemeClr val="accent1"/>
              </a:buClr>
              <a:buSzPts val="3000"/>
              <a:buNone/>
              <a:defRPr>
                <a:solidFill>
                  <a:schemeClr val="accent1"/>
                </a:solidFill>
              </a:defRPr>
            </a:lvl3pPr>
            <a:lvl4pPr lvl="3" rtl="0">
              <a:spcBef>
                <a:spcPts val="0"/>
              </a:spcBef>
              <a:spcAft>
                <a:spcPts val="0"/>
              </a:spcAft>
              <a:buClr>
                <a:schemeClr val="accent1"/>
              </a:buClr>
              <a:buSzPts val="3000"/>
              <a:buNone/>
              <a:defRPr>
                <a:solidFill>
                  <a:schemeClr val="accent1"/>
                </a:solidFill>
              </a:defRPr>
            </a:lvl4pPr>
            <a:lvl5pPr lvl="4" rtl="0">
              <a:spcBef>
                <a:spcPts val="0"/>
              </a:spcBef>
              <a:spcAft>
                <a:spcPts val="0"/>
              </a:spcAft>
              <a:buClr>
                <a:schemeClr val="accent1"/>
              </a:buClr>
              <a:buSzPts val="3000"/>
              <a:buNone/>
              <a:defRPr>
                <a:solidFill>
                  <a:schemeClr val="accent1"/>
                </a:solidFill>
              </a:defRPr>
            </a:lvl5pPr>
            <a:lvl6pPr lvl="5" rtl="0">
              <a:spcBef>
                <a:spcPts val="0"/>
              </a:spcBef>
              <a:spcAft>
                <a:spcPts val="0"/>
              </a:spcAft>
              <a:buClr>
                <a:schemeClr val="accent1"/>
              </a:buClr>
              <a:buSzPts val="3000"/>
              <a:buNone/>
              <a:defRPr>
                <a:solidFill>
                  <a:schemeClr val="accent1"/>
                </a:solidFill>
              </a:defRPr>
            </a:lvl6pPr>
            <a:lvl7pPr lvl="6" rtl="0">
              <a:spcBef>
                <a:spcPts val="0"/>
              </a:spcBef>
              <a:spcAft>
                <a:spcPts val="0"/>
              </a:spcAft>
              <a:buClr>
                <a:schemeClr val="accent1"/>
              </a:buClr>
              <a:buSzPts val="3000"/>
              <a:buNone/>
              <a:defRPr>
                <a:solidFill>
                  <a:schemeClr val="accent1"/>
                </a:solidFill>
              </a:defRPr>
            </a:lvl7pPr>
            <a:lvl8pPr lvl="7" rtl="0">
              <a:spcBef>
                <a:spcPts val="0"/>
              </a:spcBef>
              <a:spcAft>
                <a:spcPts val="0"/>
              </a:spcAft>
              <a:buClr>
                <a:schemeClr val="accent1"/>
              </a:buClr>
              <a:buSzPts val="3000"/>
              <a:buNone/>
              <a:defRPr>
                <a:solidFill>
                  <a:schemeClr val="accent1"/>
                </a:solidFill>
              </a:defRPr>
            </a:lvl8pPr>
            <a:lvl9pPr lvl="8" rtl="0">
              <a:spcBef>
                <a:spcPts val="0"/>
              </a:spcBef>
              <a:spcAft>
                <a:spcPts val="0"/>
              </a:spcAft>
              <a:buClr>
                <a:schemeClr val="accent1"/>
              </a:buClr>
              <a:buSzPts val="3000"/>
              <a:buNone/>
              <a:defRPr>
                <a:solidFill>
                  <a:schemeClr val="accent1"/>
                </a:solidFill>
              </a:defRPr>
            </a:lvl9pPr>
          </a:lstStyle>
          <a:p>
            <a:endParaRPr/>
          </a:p>
        </p:txBody>
      </p:sp>
      <p:sp>
        <p:nvSpPr>
          <p:cNvPr id="64" name="Google Shape;64;p6"/>
          <p:cNvSpPr txBox="1">
            <a:spLocks noGrp="1"/>
          </p:cNvSpPr>
          <p:nvPr>
            <p:ph type="body" idx="1"/>
          </p:nvPr>
        </p:nvSpPr>
        <p:spPr>
          <a:xfrm>
            <a:off x="614975" y="1476575"/>
            <a:ext cx="3613200" cy="2826600"/>
          </a:xfrm>
          <a:prstGeom prst="rect">
            <a:avLst/>
          </a:prstGeom>
        </p:spPr>
        <p:txBody>
          <a:bodyPr spcFirstLastPara="1">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12" name="Google Shape;65;p6"/>
          <p:cNvSpPr txBox="1">
            <a:spLocks noGrp="1" noChangeArrowheads="1"/>
          </p:cNvSpPr>
          <p:nvPr>
            <p:ph type="sldNum" idx="10"/>
          </p:nvPr>
        </p:nvSpPr>
        <p:spPr/>
        <p:txBody>
          <a:bodyPr/>
          <a:lstStyle>
            <a:lvl1pPr>
              <a:buClr>
                <a:srgbClr val="000000"/>
              </a:buClr>
              <a:buFont typeface="Arial" pitchFamily="34" charset="0"/>
              <a:defRPr sz="1100">
                <a:solidFill>
                  <a:srgbClr val="748394"/>
                </a:solidFill>
                <a:latin typeface="Barlow SemiBold" charset="-18"/>
                <a:cs typeface="Arial" pitchFamily="34" charset="0"/>
                <a:sym typeface="Barlow SemiBold" charset="-18"/>
              </a:defRPr>
            </a:lvl1pPr>
            <a:lvl2pPr marL="742950" indent="-28575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defRPr/>
            </a:pPr>
            <a:fld id="{91C8FD40-C23B-45AC-9F4F-D7AED7E874E0}" type="slidenum">
              <a:rPr lang="en-US"/>
              <a:pPr>
                <a:defRPr/>
              </a:pPr>
              <a:t>‹nº›</a:t>
            </a:fld>
            <a:endParaRPr lang="en-US"/>
          </a:p>
        </p:txBody>
      </p:sp>
    </p:spTree>
    <p:extLst>
      <p:ext uri="{BB962C8B-B14F-4D97-AF65-F5344CB8AC3E}">
        <p14:creationId xmlns:p14="http://schemas.microsoft.com/office/powerpoint/2010/main" val="149231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70"/>
        <p:cNvGrpSpPr/>
        <p:nvPr/>
      </p:nvGrpSpPr>
      <p:grpSpPr>
        <a:xfrm>
          <a:off x="0" y="0"/>
          <a:ext cx="0" cy="0"/>
          <a:chOff x="0" y="0"/>
          <a:chExt cx="0" cy="0"/>
        </a:xfrm>
      </p:grpSpPr>
      <p:grpSp>
        <p:nvGrpSpPr>
          <p:cNvPr id="5" name="Google Shape;71;p7"/>
          <p:cNvGrpSpPr>
            <a:grpSpLocks/>
          </p:cNvGrpSpPr>
          <p:nvPr/>
        </p:nvGrpSpPr>
        <p:grpSpPr bwMode="auto">
          <a:xfrm>
            <a:off x="0" y="4762500"/>
            <a:ext cx="603250" cy="381000"/>
            <a:chOff x="0" y="4762400"/>
            <a:chExt cx="603997" cy="381100"/>
          </a:xfrm>
        </p:grpSpPr>
        <p:sp>
          <p:nvSpPr>
            <p:cNvPr id="6" name="Google Shape;72;p7"/>
            <p:cNvSpPr/>
            <p:nvPr/>
          </p:nvSpPr>
          <p:spPr>
            <a:xfrm>
              <a:off x="379883" y="4762400"/>
              <a:ext cx="224114" cy="381100"/>
            </a:xfrm>
            <a:prstGeom prst="rtTriangle">
              <a:avLst/>
            </a:prstGeom>
            <a:solidFill>
              <a:schemeClr val="accent6"/>
            </a:soli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sp>
          <p:nvSpPr>
            <p:cNvPr id="7" name="Google Shape;73;p7"/>
            <p:cNvSpPr/>
            <p:nvPr/>
          </p:nvSpPr>
          <p:spPr>
            <a:xfrm>
              <a:off x="0" y="4762400"/>
              <a:ext cx="381472" cy="381100"/>
            </a:xfrm>
            <a:prstGeom prst="rect">
              <a:avLst/>
            </a:prstGeom>
            <a:gradFill>
              <a:gsLst>
                <a:gs pos="0">
                  <a:schemeClr val="accent6"/>
                </a:gs>
                <a:gs pos="100000">
                  <a:schemeClr val="lt2"/>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grpSp>
        <p:nvGrpSpPr>
          <p:cNvPr id="8" name="Google Shape;74;p7"/>
          <p:cNvGrpSpPr>
            <a:grpSpLocks/>
          </p:cNvGrpSpPr>
          <p:nvPr/>
        </p:nvGrpSpPr>
        <p:grpSpPr bwMode="auto">
          <a:xfrm>
            <a:off x="381000" y="0"/>
            <a:ext cx="8763000" cy="1311275"/>
            <a:chOff x="381000" y="0"/>
            <a:chExt cx="8763111" cy="1310918"/>
          </a:xfrm>
        </p:grpSpPr>
        <p:grpSp>
          <p:nvGrpSpPr>
            <p:cNvPr id="9" name="Google Shape;75;p7"/>
            <p:cNvGrpSpPr>
              <a:grpSpLocks/>
            </p:cNvGrpSpPr>
            <p:nvPr/>
          </p:nvGrpSpPr>
          <p:grpSpPr bwMode="auto">
            <a:xfrm>
              <a:off x="381000" y="0"/>
              <a:ext cx="8763111" cy="1310300"/>
              <a:chOff x="381000" y="0"/>
              <a:chExt cx="8763111" cy="1310300"/>
            </a:xfrm>
          </p:grpSpPr>
          <p:sp>
            <p:nvSpPr>
              <p:cNvPr id="14" name="Google Shape;76;p7"/>
              <p:cNvSpPr>
                <a:spLocks/>
              </p:cNvSpPr>
              <p:nvPr/>
            </p:nvSpPr>
            <p:spPr bwMode="auto">
              <a:xfrm>
                <a:off x="7371879" y="0"/>
                <a:ext cx="721985" cy="1310275"/>
              </a:xfrm>
              <a:custGeom>
                <a:avLst/>
                <a:gdLst>
                  <a:gd name="T0" fmla="*/ 22026707 w 23660"/>
                  <a:gd name="T1" fmla="*/ 0 h 52411"/>
                  <a:gd name="T2" fmla="*/ 0 w 23660"/>
                  <a:gd name="T3" fmla="*/ 9653125 h 52411"/>
                  <a:gd name="T4" fmla="*/ 13030 w 23660"/>
                  <a:gd name="T5" fmla="*/ 32756875 h 52411"/>
                  <a:gd name="T6" fmla="*/ 22031375 w 23660"/>
                  <a:gd name="T7" fmla="*/ 26357500 h 52411"/>
                  <a:gd name="T8" fmla="*/ 22026707 w 23660"/>
                  <a:gd name="T9" fmla="*/ 0 h 524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60" h="52411" extrusionOk="0">
                    <a:moveTo>
                      <a:pt x="23655" y="0"/>
                    </a:moveTo>
                    <a:lnTo>
                      <a:pt x="0" y="15445"/>
                    </a:lnTo>
                    <a:lnTo>
                      <a:pt x="14" y="52411"/>
                    </a:lnTo>
                    <a:lnTo>
                      <a:pt x="23660" y="42172"/>
                    </a:lnTo>
                    <a:lnTo>
                      <a:pt x="2365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 name="Google Shape;77;p7"/>
              <p:cNvSpPr>
                <a:spLocks noChangeArrowheads="1"/>
              </p:cNvSpPr>
              <p:nvPr/>
            </p:nvSpPr>
            <p:spPr bwMode="auto">
              <a:xfrm>
                <a:off x="8089998" y="0"/>
                <a:ext cx="1054113" cy="1053813"/>
              </a:xfrm>
              <a:prstGeom prst="rect">
                <a:avLst/>
              </a:prstGeom>
              <a:gradFill rotWithShape="0">
                <a:gsLst>
                  <a:gs pos="0">
                    <a:schemeClr val="accent1"/>
                  </a:gs>
                  <a:gs pos="100000">
                    <a:schemeClr val="accent2"/>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16" name="Google Shape;78;p7"/>
              <p:cNvSpPr/>
              <p:nvPr/>
            </p:nvSpPr>
            <p:spPr>
              <a:xfrm>
                <a:off x="381000" y="384070"/>
                <a:ext cx="6991439" cy="926847"/>
              </a:xfrm>
              <a:prstGeom prst="rect">
                <a:avLst/>
              </a:prstGeom>
              <a:gradFill>
                <a:gsLst>
                  <a:gs pos="0">
                    <a:schemeClr val="accent2"/>
                  </a:gs>
                  <a:gs pos="73000">
                    <a:schemeClr val="accent2"/>
                  </a:gs>
                  <a:gs pos="100000">
                    <a:schemeClr val="accent3"/>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grpSp>
          <p:nvGrpSpPr>
            <p:cNvPr id="10" name="Google Shape;79;p7"/>
            <p:cNvGrpSpPr>
              <a:grpSpLocks/>
            </p:cNvGrpSpPr>
            <p:nvPr/>
          </p:nvGrpSpPr>
          <p:grpSpPr bwMode="auto">
            <a:xfrm>
              <a:off x="381000" y="967217"/>
              <a:ext cx="8763100" cy="343701"/>
              <a:chOff x="381000" y="862358"/>
              <a:chExt cx="8763100" cy="576872"/>
            </a:xfrm>
          </p:grpSpPr>
          <p:sp>
            <p:nvSpPr>
              <p:cNvPr id="11" name="Google Shape;80;p7"/>
              <p:cNvSpPr>
                <a:spLocks/>
              </p:cNvSpPr>
              <p:nvPr/>
            </p:nvSpPr>
            <p:spPr bwMode="auto">
              <a:xfrm>
                <a:off x="7370250" y="863755"/>
                <a:ext cx="719800" cy="575475"/>
              </a:xfrm>
              <a:custGeom>
                <a:avLst/>
                <a:gdLst>
                  <a:gd name="T0" fmla="*/ 17995000 w 28792"/>
                  <a:gd name="T1" fmla="*/ 0 h 23019"/>
                  <a:gd name="T2" fmla="*/ 33125 w 28792"/>
                  <a:gd name="T3" fmla="*/ 11173750 h 23019"/>
                  <a:gd name="T4" fmla="*/ 0 w 28792"/>
                  <a:gd name="T5" fmla="*/ 14386875 h 23019"/>
                  <a:gd name="T6" fmla="*/ 17995000 w 28792"/>
                  <a:gd name="T7" fmla="*/ 3658125 h 23019"/>
                  <a:gd name="T8" fmla="*/ 17995000 w 28792"/>
                  <a:gd name="T9" fmla="*/ 0 h 230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792" h="23019" extrusionOk="0">
                    <a:moveTo>
                      <a:pt x="28792" y="0"/>
                    </a:moveTo>
                    <a:lnTo>
                      <a:pt x="53" y="17878"/>
                    </a:lnTo>
                    <a:lnTo>
                      <a:pt x="0" y="23019"/>
                    </a:lnTo>
                    <a:lnTo>
                      <a:pt x="28792" y="5853"/>
                    </a:lnTo>
                    <a:lnTo>
                      <a:pt x="28792" y="0"/>
                    </a:lnTo>
                    <a:close/>
                  </a:path>
                </a:pathLst>
              </a:custGeom>
              <a:solidFill>
                <a:srgbClr val="001F4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 name="Google Shape;81;p7"/>
              <p:cNvSpPr>
                <a:spLocks noChangeArrowheads="1"/>
              </p:cNvSpPr>
              <p:nvPr/>
            </p:nvSpPr>
            <p:spPr bwMode="auto">
              <a:xfrm>
                <a:off x="8089998" y="861197"/>
                <a:ext cx="1054113" cy="146505"/>
              </a:xfrm>
              <a:prstGeom prst="rect">
                <a:avLst/>
              </a:prstGeom>
              <a:solidFill>
                <a:srgbClr val="001F46">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13" name="Google Shape;82;p7"/>
              <p:cNvSpPr>
                <a:spLocks noChangeArrowheads="1"/>
              </p:cNvSpPr>
              <p:nvPr/>
            </p:nvSpPr>
            <p:spPr bwMode="auto">
              <a:xfrm>
                <a:off x="381000" y="1311370"/>
                <a:ext cx="6991439" cy="127860"/>
              </a:xfrm>
              <a:prstGeom prst="rect">
                <a:avLst/>
              </a:prstGeom>
              <a:solidFill>
                <a:srgbClr val="001F46">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grpSp>
      </p:grpSp>
      <p:pic>
        <p:nvPicPr>
          <p:cNvPr id="17" name="Picture 1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4691063"/>
            <a:ext cx="79692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Google Shape;83;p7"/>
          <p:cNvSpPr txBox="1">
            <a:spLocks noGrp="1"/>
          </p:cNvSpPr>
          <p:nvPr>
            <p:ph type="title"/>
          </p:nvPr>
        </p:nvSpPr>
        <p:spPr>
          <a:xfrm>
            <a:off x="614975" y="391350"/>
            <a:ext cx="6757800" cy="919500"/>
          </a:xfrm>
          <a:prstGeom prst="rect">
            <a:avLst/>
          </a:prstGeom>
        </p:spPr>
        <p:txBody>
          <a:bodyPr spcFirstLastPara="1">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4" name="Google Shape;84;p7"/>
          <p:cNvSpPr txBox="1">
            <a:spLocks noGrp="1"/>
          </p:cNvSpPr>
          <p:nvPr>
            <p:ph type="body" idx="1"/>
          </p:nvPr>
        </p:nvSpPr>
        <p:spPr>
          <a:xfrm>
            <a:off x="604000" y="1705175"/>
            <a:ext cx="3185400" cy="2715600"/>
          </a:xfrm>
          <a:prstGeom prst="rect">
            <a:avLst/>
          </a:prstGeom>
        </p:spPr>
        <p:txBody>
          <a:bodyPr spcFirstLastPara="1">
            <a:noAutofit/>
          </a:bodyPr>
          <a:lstStyle>
            <a:lvl1pPr marL="457200" lvl="0" indent="-368300" rtl="0">
              <a:spcBef>
                <a:spcPts val="600"/>
              </a:spcBef>
              <a:spcAft>
                <a:spcPts val="0"/>
              </a:spcAft>
              <a:buSzPts val="2200"/>
              <a:buChar char="▸"/>
              <a:defRPr sz="2200"/>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a:endParaRPr/>
          </a:p>
        </p:txBody>
      </p:sp>
      <p:sp>
        <p:nvSpPr>
          <p:cNvPr id="85" name="Google Shape;85;p7"/>
          <p:cNvSpPr txBox="1">
            <a:spLocks noGrp="1"/>
          </p:cNvSpPr>
          <p:nvPr>
            <p:ph type="body" idx="2"/>
          </p:nvPr>
        </p:nvSpPr>
        <p:spPr>
          <a:xfrm>
            <a:off x="4187378" y="1705175"/>
            <a:ext cx="3185400" cy="2715600"/>
          </a:xfrm>
          <a:prstGeom prst="rect">
            <a:avLst/>
          </a:prstGeom>
        </p:spPr>
        <p:txBody>
          <a:bodyPr spcFirstLastPara="1">
            <a:noAutofit/>
          </a:bodyPr>
          <a:lstStyle>
            <a:lvl1pPr marL="457200" lvl="0" indent="-368300" rtl="0">
              <a:spcBef>
                <a:spcPts val="600"/>
              </a:spcBef>
              <a:spcAft>
                <a:spcPts val="0"/>
              </a:spcAft>
              <a:buSzPts val="2200"/>
              <a:buChar char="▸"/>
              <a:defRPr sz="2200"/>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a:endParaRPr/>
          </a:p>
        </p:txBody>
      </p:sp>
      <p:sp>
        <p:nvSpPr>
          <p:cNvPr id="18" name="Google Shape;86;p7"/>
          <p:cNvSpPr txBox="1">
            <a:spLocks noGrp="1" noChangeArrowheads="1"/>
          </p:cNvSpPr>
          <p:nvPr>
            <p:ph type="sldNum" idx="10"/>
          </p:nvPr>
        </p:nvSpPr>
        <p:spPr/>
        <p:txBody>
          <a:bodyPr/>
          <a:lstStyle>
            <a:lvl1pPr>
              <a:buClr>
                <a:srgbClr val="000000"/>
              </a:buClr>
              <a:buFont typeface="Arial" pitchFamily="34" charset="0"/>
              <a:defRPr sz="1100">
                <a:solidFill>
                  <a:srgbClr val="748394"/>
                </a:solidFill>
                <a:latin typeface="Barlow SemiBold" charset="-18"/>
                <a:cs typeface="Arial" pitchFamily="34" charset="0"/>
                <a:sym typeface="Barlow SemiBold" charset="-18"/>
              </a:defRPr>
            </a:lvl1pPr>
            <a:lvl2pPr marL="742950" indent="-28575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defRPr/>
            </a:pPr>
            <a:fld id="{5B2654F3-178D-4BE7-9DFD-A4ADFEECBEC7}" type="slidenum">
              <a:rPr lang="en-US"/>
              <a:pPr>
                <a:defRPr/>
              </a:pPr>
              <a:t>‹nº›</a:t>
            </a:fld>
            <a:endParaRPr lang="en-US"/>
          </a:p>
        </p:txBody>
      </p:sp>
    </p:spTree>
    <p:extLst>
      <p:ext uri="{BB962C8B-B14F-4D97-AF65-F5344CB8AC3E}">
        <p14:creationId xmlns:p14="http://schemas.microsoft.com/office/powerpoint/2010/main" val="39670323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noChangeArrowheads="1"/>
          </p:cNvSpPr>
          <p:nvPr>
            <p:ph type="sldNum" idx="12"/>
          </p:nvPr>
        </p:nvSpPr>
        <p:spPr bwMode="auto">
          <a:xfrm>
            <a:off x="0" y="4762500"/>
            <a:ext cx="3810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eaLnBrk="1" hangingPunct="1">
              <a:buClr>
                <a:srgbClr val="000000"/>
              </a:buClr>
              <a:buFont typeface="Arial" pitchFamily="34" charset="0"/>
              <a:defRPr sz="1100">
                <a:solidFill>
                  <a:srgbClr val="748394"/>
                </a:solidFill>
                <a:latin typeface="Barlow SemiBold" charset="-18"/>
                <a:cs typeface="Arial" pitchFamily="34" charset="0"/>
                <a:sym typeface="Barlow SemiBold" charset="-18"/>
              </a:defRPr>
            </a:lvl1pPr>
            <a:lvl2pPr marL="742950" indent="-28575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defRPr/>
            </a:pPr>
            <a:fld id="{06EF96AF-F857-4DA2-8F53-629D035A2200}" type="slidenum">
              <a:rPr lang="en-US"/>
              <a:pPr>
                <a:defRPr/>
              </a:pPr>
              <a:t>‹nº›</a:t>
            </a:fld>
            <a:endParaRPr lang="en-US"/>
          </a:p>
        </p:txBody>
      </p:sp>
      <p:sp>
        <p:nvSpPr>
          <p:cNvPr id="1027" name="Google Shape;7;p1"/>
          <p:cNvSpPr txBox="1">
            <a:spLocks noGrp="1" noChangeArrowheads="1"/>
          </p:cNvSpPr>
          <p:nvPr>
            <p:ph type="title"/>
          </p:nvPr>
        </p:nvSpPr>
        <p:spPr bwMode="auto">
          <a:xfrm>
            <a:off x="614363" y="392113"/>
            <a:ext cx="6757987"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endParaRPr lang="en-US" altLang="en-US">
              <a:sym typeface="Arial" charset="0"/>
            </a:endParaRPr>
          </a:p>
        </p:txBody>
      </p:sp>
      <p:sp>
        <p:nvSpPr>
          <p:cNvPr id="1028" name="Google Shape;8;p1"/>
          <p:cNvSpPr txBox="1">
            <a:spLocks noGrp="1" noChangeArrowheads="1"/>
          </p:cNvSpPr>
          <p:nvPr>
            <p:ph type="body" idx="1"/>
          </p:nvPr>
        </p:nvSpPr>
        <p:spPr bwMode="auto">
          <a:xfrm>
            <a:off x="614363" y="1704975"/>
            <a:ext cx="6757987" cy="282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ltLang="en-US">
              <a:sym typeface="Arial" charset="0"/>
            </a:endParaRPr>
          </a:p>
        </p:txBody>
      </p:sp>
    </p:spTree>
  </p:cSld>
  <p:clrMap bg1="lt1" tx1="dk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appsso.eurostat.ec.europa.eu/nui/show.do?dataset=hlth_ehis_bm1i&amp;lang=e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Google Shape;158;p13"/>
          <p:cNvSpPr txBox="1">
            <a:spLocks noGrp="1" noChangeArrowheads="1"/>
          </p:cNvSpPr>
          <p:nvPr>
            <p:ph type="ctrTitle"/>
          </p:nvPr>
        </p:nvSpPr>
        <p:spPr>
          <a:xfrm>
            <a:off x="468313" y="3055938"/>
            <a:ext cx="6551612" cy="1531937"/>
          </a:xfrm>
        </p:spPr>
        <p:txBody>
          <a:bodyPr/>
          <a:lstStyle/>
          <a:p>
            <a:pPr algn="ctr" eaLnBrk="1" hangingPunct="1">
              <a:lnSpc>
                <a:spcPct val="90000"/>
              </a:lnSpc>
              <a:spcBef>
                <a:spcPct val="0"/>
              </a:spcBef>
              <a:spcAft>
                <a:spcPct val="0"/>
              </a:spcAft>
              <a:buClr>
                <a:srgbClr val="FFFFFF"/>
              </a:buClr>
              <a:buFont typeface="Barlow SemiBold" charset="0"/>
              <a:buNone/>
            </a:pPr>
            <a:br>
              <a:rPr lang="en-US" altLang="en-US" sz="2400" dirty="0">
                <a:solidFill>
                  <a:schemeClr val="accent1"/>
                </a:solidFill>
                <a:latin typeface="Barlow SemiBold" charset="0"/>
                <a:cs typeface="Arial" charset="0"/>
                <a:sym typeface="Barlow SemiBold" charset="0"/>
              </a:rPr>
            </a:br>
            <a:r>
              <a:rPr lang="pt-PT" altLang="en-US" sz="2800" dirty="0">
                <a:solidFill>
                  <a:srgbClr val="FFFFFF"/>
                </a:solidFill>
                <a:latin typeface="Barlow SemiBold" charset="0"/>
                <a:cs typeface="Arial" charset="0"/>
                <a:sym typeface="Barlow SemiBold" charset="0"/>
              </a:rPr>
              <a:t>Definição de Obesidade e Transtornos Alimentares </a:t>
            </a:r>
            <a:br>
              <a:rPr lang="pt-PT" altLang="en-US" sz="2800" dirty="0">
                <a:solidFill>
                  <a:srgbClr val="FFFFFF"/>
                </a:solidFill>
                <a:latin typeface="Barlow SemiBold" charset="0"/>
                <a:cs typeface="Arial" charset="0"/>
                <a:sym typeface="Barlow SemiBold" charset="0"/>
              </a:rPr>
            </a:br>
            <a:r>
              <a:rPr lang="it-IT" altLang="en-US" sz="1800" dirty="0">
                <a:solidFill>
                  <a:srgbClr val="FFFFFF"/>
                </a:solidFill>
                <a:latin typeface="Barlow SemiBold" charset="0"/>
                <a:cs typeface="Arial" charset="0"/>
                <a:sym typeface="Barlow SemiBold" charset="0"/>
              </a:rPr>
              <a:t>Roxana Martin-Hadmas, Adrian Martin</a:t>
            </a:r>
            <a:br>
              <a:rPr lang="it-IT" altLang="en-US" sz="1800" dirty="0">
                <a:solidFill>
                  <a:srgbClr val="FFFFFF"/>
                </a:solidFill>
                <a:latin typeface="Barlow SemiBold" charset="0"/>
                <a:cs typeface="Arial" charset="0"/>
                <a:sym typeface="Barlow SemiBold" charset="0"/>
              </a:rPr>
            </a:br>
            <a:r>
              <a:rPr lang="it-IT" altLang="en-US" sz="1800" dirty="0">
                <a:solidFill>
                  <a:srgbClr val="FFFFFF"/>
                </a:solidFill>
                <a:latin typeface="Barlow SemiBold" charset="0"/>
                <a:cs typeface="Arial" charset="0"/>
                <a:sym typeface="Barlow SemiBold" charset="0"/>
              </a:rPr>
              <a:t>Registered Dietitians, PhD</a:t>
            </a:r>
            <a:endParaRPr lang="en-US" altLang="en-US" sz="1800" dirty="0">
              <a:solidFill>
                <a:srgbClr val="FFFFFF"/>
              </a:solidFill>
              <a:latin typeface="Barlow SemiBold" charset="0"/>
              <a:cs typeface="Arial" charset="0"/>
              <a:sym typeface="Barlow SemiBold" charset="0"/>
            </a:endParaRPr>
          </a:p>
        </p:txBody>
      </p:sp>
      <p:sp>
        <p:nvSpPr>
          <p:cNvPr id="6147" name="Rectangle 2"/>
          <p:cNvSpPr>
            <a:spLocks noChangeArrowheads="1"/>
          </p:cNvSpPr>
          <p:nvPr/>
        </p:nvSpPr>
        <p:spPr bwMode="auto">
          <a:xfrm>
            <a:off x="684213" y="908050"/>
            <a:ext cx="76438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pPr eaLnBrk="1" hangingPunct="1"/>
            <a:r>
              <a:rPr lang="en-US" altLang="en-US" sz="6000" b="1">
                <a:solidFill>
                  <a:schemeClr val="accent2"/>
                </a:solidFill>
              </a:rPr>
              <a:t>Connected 4 Health</a:t>
            </a:r>
            <a:endParaRPr lang="it-IT" altLang="en-US" sz="600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ro-RO" altLang="en-US" sz="3000" dirty="0">
                <a:solidFill>
                  <a:srgbClr val="FFFFFF"/>
                </a:solidFill>
                <a:latin typeface="Barlow SemiBold" charset="0"/>
                <a:cs typeface="Arial" charset="0"/>
                <a:sym typeface="Barlow SemiBold" charset="0"/>
              </a:rPr>
              <a:t>Etiolog</a:t>
            </a:r>
            <a:r>
              <a:rPr lang="pt-PT" altLang="en-US" sz="3000" dirty="0">
                <a:solidFill>
                  <a:srgbClr val="FFFFFF"/>
                </a:solidFill>
                <a:latin typeface="Barlow SemiBold" charset="0"/>
                <a:cs typeface="Arial" charset="0"/>
                <a:sym typeface="Barlow SemiBold" charset="0"/>
              </a:rPr>
              <a:t>ia</a:t>
            </a:r>
            <a:endParaRPr lang="en-US" altLang="en-US" sz="3000" dirty="0">
              <a:solidFill>
                <a:srgbClr val="FFFFFF"/>
              </a:solidFill>
              <a:latin typeface="Barlow SemiBold" charset="0"/>
              <a:cs typeface="Arial" charset="0"/>
              <a:sym typeface="Barlow SemiBold" charset="0"/>
            </a:endParaRPr>
          </a:p>
        </p:txBody>
      </p:sp>
      <p:sp>
        <p:nvSpPr>
          <p:cNvPr id="3" name="Text Placeholder 2"/>
          <p:cNvSpPr>
            <a:spLocks noGrp="1"/>
          </p:cNvSpPr>
          <p:nvPr>
            <p:ph type="body" idx="1"/>
          </p:nvPr>
        </p:nvSpPr>
        <p:spPr>
          <a:xfrm>
            <a:off x="581025" y="1309688"/>
            <a:ext cx="7981950" cy="2825750"/>
          </a:xfrm>
        </p:spPr>
        <p:txBody>
          <a:bodyPr/>
          <a:lstStyle/>
          <a:p>
            <a:pPr marL="76200" indent="0" eaLnBrk="1" fontAlgn="auto" hangingPunct="1">
              <a:buClr>
                <a:schemeClr val="accent1"/>
              </a:buClr>
              <a:buFont typeface="Barlow Light"/>
              <a:buNone/>
              <a:defRPr/>
            </a:pPr>
            <a:r>
              <a:rPr lang="pt-PT" sz="2400" dirty="0">
                <a:solidFill>
                  <a:schemeClr val="dk1"/>
                </a:solidFill>
                <a:latin typeface="Barlow Light"/>
                <a:ea typeface="Barlow Light"/>
                <a:cs typeface="Barlow Light"/>
                <a:sym typeface="Barlow Light"/>
              </a:rPr>
              <a:t>Outras causas:</a:t>
            </a:r>
            <a:endParaRPr lang="ro-RO" sz="2400"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Qualidade, equilíbrio e diversidade de nutrientes ingeridos (começando perinatalmente e depois ao longo do ciclo de vida)</a:t>
            </a: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Inatividade (sedentarismo)</a:t>
            </a: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Estresse, sono inadequado e fadiga crônica</a:t>
            </a: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Comportamentos de risco (excesso de álcool, desajuste social e psicoemocional)</a:t>
            </a: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Aumento dos níveis de leptina e resistência à leptina</a:t>
            </a:r>
          </a:p>
        </p:txBody>
      </p:sp>
      <p:sp>
        <p:nvSpPr>
          <p:cNvPr id="15364"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456CEDFA-F998-43AB-AD6A-6834B9C431D4}" type="slidenum">
              <a:rPr lang="en-US" altLang="en-US" sz="1100" smtClean="0">
                <a:solidFill>
                  <a:srgbClr val="748394"/>
                </a:solidFill>
                <a:latin typeface="Barlow SemiBold" charset="0"/>
                <a:sym typeface="Barlow SemiBold" charset="0"/>
              </a:rPr>
              <a:pPr/>
              <a:t>10</a:t>
            </a:fld>
            <a:endParaRPr lang="en-US" altLang="en-US" sz="1100">
              <a:solidFill>
                <a:srgbClr val="748394"/>
              </a:solidFill>
              <a:latin typeface="Barlow SemiBold" charset="0"/>
              <a:sym typeface="Barlow SemiBold"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ro-RO" altLang="en-US" sz="3000" dirty="0">
                <a:solidFill>
                  <a:srgbClr val="FFFFFF"/>
                </a:solidFill>
                <a:latin typeface="Barlow SemiBold" charset="0"/>
                <a:cs typeface="Arial" charset="0"/>
                <a:sym typeface="Barlow SemiBold" charset="0"/>
              </a:rPr>
              <a:t>Etiolog</a:t>
            </a:r>
            <a:r>
              <a:rPr lang="pt-PT" altLang="en-US" sz="3000" dirty="0">
                <a:solidFill>
                  <a:srgbClr val="FFFFFF"/>
                </a:solidFill>
                <a:latin typeface="Barlow SemiBold" charset="0"/>
                <a:cs typeface="Arial" charset="0"/>
                <a:sym typeface="Barlow SemiBold" charset="0"/>
              </a:rPr>
              <a:t>ia</a:t>
            </a:r>
            <a:endParaRPr lang="en-US" altLang="en-US" sz="3000" dirty="0">
              <a:solidFill>
                <a:srgbClr val="FFFFFF"/>
              </a:solidFill>
              <a:latin typeface="Barlow SemiBold" charset="0"/>
              <a:cs typeface="Arial" charset="0"/>
              <a:sym typeface="Barlow SemiBold" charset="0"/>
            </a:endParaRPr>
          </a:p>
        </p:txBody>
      </p:sp>
      <p:sp>
        <p:nvSpPr>
          <p:cNvPr id="3" name="Text Placeholder 2"/>
          <p:cNvSpPr>
            <a:spLocks noGrp="1"/>
          </p:cNvSpPr>
          <p:nvPr>
            <p:ph type="body" idx="1"/>
          </p:nvPr>
        </p:nvSpPr>
        <p:spPr>
          <a:xfrm>
            <a:off x="614363" y="1419225"/>
            <a:ext cx="7918450" cy="3113088"/>
          </a:xfrm>
        </p:spPr>
        <p:txBody>
          <a:bodyPr/>
          <a:lstStyle/>
          <a:p>
            <a:pPr marL="76200" indent="0" eaLnBrk="1" fontAlgn="auto" hangingPunct="1">
              <a:buClr>
                <a:schemeClr val="accent1"/>
              </a:buClr>
              <a:buFont typeface="Barlow Light"/>
              <a:buNone/>
              <a:defRPr/>
            </a:pPr>
            <a:r>
              <a:rPr lang="pt-PT" sz="2400" dirty="0">
                <a:solidFill>
                  <a:schemeClr val="dk1"/>
                </a:solidFill>
                <a:latin typeface="Barlow Light"/>
                <a:ea typeface="Barlow Light"/>
                <a:cs typeface="Barlow Light"/>
                <a:sym typeface="Barlow Light"/>
              </a:rPr>
              <a:t>Outras causas:</a:t>
            </a:r>
            <a:endParaRPr lang="ro-RO" sz="2400"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ro-RO" sz="2000" dirty="0">
                <a:solidFill>
                  <a:schemeClr val="dk1"/>
                </a:solidFill>
                <a:latin typeface="Barlow Light"/>
                <a:ea typeface="Barlow Light"/>
                <a:cs typeface="Barlow Light"/>
                <a:sym typeface="Barlow Light"/>
              </a:rPr>
              <a:t>Deficiência de POMC (proopiomelanocortina)</a:t>
            </a:r>
          </a:p>
          <a:p>
            <a:pPr eaLnBrk="1" fontAlgn="auto" hangingPunct="1">
              <a:buClr>
                <a:schemeClr val="accent1"/>
              </a:buClr>
              <a:buFont typeface="Barlow Light"/>
              <a:buChar char="▸"/>
              <a:defRPr/>
            </a:pPr>
            <a:r>
              <a:rPr lang="ro-RO" sz="2000" dirty="0">
                <a:solidFill>
                  <a:schemeClr val="dk1"/>
                </a:solidFill>
                <a:latin typeface="Barlow Light"/>
                <a:ea typeface="Barlow Light"/>
                <a:cs typeface="Barlow Light"/>
                <a:sym typeface="Barlow Light"/>
              </a:rPr>
              <a:t>Mutações no gene MC4R (receptor de melanocortina-4) e nos genes FTO, ADRB2, ADRB3, PLIN, DRD2</a:t>
            </a:r>
          </a:p>
          <a:p>
            <a:pPr eaLnBrk="1" fontAlgn="auto" hangingPunct="1">
              <a:buClr>
                <a:schemeClr val="accent1"/>
              </a:buClr>
              <a:buFont typeface="Barlow Light"/>
              <a:buChar char="▸"/>
              <a:defRPr/>
            </a:pPr>
            <a:r>
              <a:rPr lang="ro-RO" sz="2000" dirty="0">
                <a:solidFill>
                  <a:schemeClr val="dk1"/>
                </a:solidFill>
                <a:latin typeface="Barlow Light"/>
                <a:ea typeface="Barlow Light"/>
                <a:cs typeface="Barlow Light"/>
                <a:sym typeface="Barlow Light"/>
              </a:rPr>
              <a:t>Defeitos cromossômicos e síndromes genéticas (síndrome de Prader-Willi, síndrome de Down, síndrome de Bardet-Biedl, síndrome de Alstrom, síndrome de Cornelia de Lange)</a:t>
            </a:r>
          </a:p>
          <a:p>
            <a:pPr eaLnBrk="1" fontAlgn="auto" hangingPunct="1">
              <a:buClr>
                <a:schemeClr val="accent1"/>
              </a:buClr>
              <a:buFont typeface="Barlow Light"/>
              <a:buChar char="▸"/>
              <a:defRPr/>
            </a:pPr>
            <a:r>
              <a:rPr lang="ro-RO" sz="2000" dirty="0">
                <a:solidFill>
                  <a:schemeClr val="dk1"/>
                </a:solidFill>
                <a:latin typeface="Barlow Light"/>
                <a:ea typeface="Barlow Light"/>
                <a:cs typeface="Barlow Light"/>
                <a:sym typeface="Barlow Light"/>
              </a:rPr>
              <a:t>Produção de hormônios no nível gastrointestinal (grelina, GLP-1, CCK, PYY, FGF19)</a:t>
            </a:r>
            <a:endParaRPr lang="pt-PT" sz="2000" dirty="0">
              <a:solidFill>
                <a:schemeClr val="dk1"/>
              </a:solidFill>
              <a:latin typeface="Barlow Light"/>
              <a:ea typeface="Barlow Light"/>
              <a:cs typeface="Barlow Light"/>
              <a:sym typeface="Barlow Light"/>
            </a:endParaRPr>
          </a:p>
        </p:txBody>
      </p:sp>
      <p:sp>
        <p:nvSpPr>
          <p:cNvPr id="16388"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4B3E6FFC-E8BC-4ADA-9FDE-F9909BE0EAD2}" type="slidenum">
              <a:rPr lang="en-US" altLang="en-US" sz="1100" smtClean="0">
                <a:solidFill>
                  <a:srgbClr val="748394"/>
                </a:solidFill>
                <a:latin typeface="Barlow SemiBold" charset="0"/>
                <a:sym typeface="Barlow SemiBold" charset="0"/>
              </a:rPr>
              <a:pPr/>
              <a:t>11</a:t>
            </a:fld>
            <a:endParaRPr lang="en-US" altLang="en-US" sz="1100">
              <a:solidFill>
                <a:srgbClr val="748394"/>
              </a:solidFill>
              <a:latin typeface="Barlow SemiBold" charset="0"/>
              <a:sym typeface="Barlow SemiBold"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ro-RO" altLang="en-US" sz="3000" dirty="0">
                <a:solidFill>
                  <a:srgbClr val="FFFFFF"/>
                </a:solidFill>
                <a:latin typeface="Barlow SemiBold" charset="0"/>
                <a:cs typeface="Arial" charset="0"/>
                <a:sym typeface="Barlow SemiBold" charset="0"/>
              </a:rPr>
              <a:t>Etiolog</a:t>
            </a:r>
            <a:r>
              <a:rPr lang="pt-PT" altLang="en-US" sz="3000" dirty="0">
                <a:solidFill>
                  <a:srgbClr val="FFFFFF"/>
                </a:solidFill>
                <a:latin typeface="Barlow SemiBold" charset="0"/>
                <a:cs typeface="Arial" charset="0"/>
                <a:sym typeface="Barlow SemiBold" charset="0"/>
              </a:rPr>
              <a:t>ia</a:t>
            </a:r>
            <a:endParaRPr lang="en-US" altLang="en-US" sz="3000" dirty="0">
              <a:solidFill>
                <a:srgbClr val="FFFFFF"/>
              </a:solidFill>
              <a:latin typeface="Barlow SemiBold" charset="0"/>
              <a:cs typeface="Arial" charset="0"/>
              <a:sym typeface="Barlow SemiBold" charset="0"/>
            </a:endParaRPr>
          </a:p>
        </p:txBody>
      </p:sp>
      <p:sp>
        <p:nvSpPr>
          <p:cNvPr id="17411"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4C9573AC-C9EF-47C8-AA00-F4EDB989D532}" type="slidenum">
              <a:rPr lang="en-US" altLang="en-US" sz="1100" smtClean="0">
                <a:solidFill>
                  <a:srgbClr val="748394"/>
                </a:solidFill>
                <a:latin typeface="Barlow SemiBold" charset="0"/>
                <a:sym typeface="Barlow SemiBold" charset="0"/>
              </a:rPr>
              <a:pPr/>
              <a:t>12</a:t>
            </a:fld>
            <a:endParaRPr lang="en-US" altLang="en-US" sz="1100">
              <a:solidFill>
                <a:srgbClr val="748394"/>
              </a:solidFill>
              <a:latin typeface="Barlow SemiBold" charset="0"/>
              <a:sym typeface="Barlow SemiBold" charset="0"/>
            </a:endParaRPr>
          </a:p>
        </p:txBody>
      </p:sp>
      <p:graphicFrame>
        <p:nvGraphicFramePr>
          <p:cNvPr id="7" name="Table 7"/>
          <p:cNvGraphicFramePr>
            <a:graphicFrameLocks noGrp="1"/>
          </p:cNvGraphicFramePr>
          <p:nvPr/>
        </p:nvGraphicFramePr>
        <p:xfrm>
          <a:off x="1042988" y="1924050"/>
          <a:ext cx="6970713" cy="2371732"/>
        </p:xfrm>
        <a:graphic>
          <a:graphicData uri="http://schemas.openxmlformats.org/drawingml/2006/table">
            <a:tbl>
              <a:tblPr firstRow="1" bandRow="1">
                <a:tableStyleId>{912C8C85-51F0-491E-9774-3900AFEF0FD7}</a:tableStyleId>
              </a:tblPr>
              <a:tblGrid>
                <a:gridCol w="1080242">
                  <a:extLst>
                    <a:ext uri="{9D8B030D-6E8A-4147-A177-3AD203B41FA5}">
                      <a16:colId xmlns:a16="http://schemas.microsoft.com/office/drawing/2014/main" val="20000"/>
                    </a:ext>
                  </a:extLst>
                </a:gridCol>
                <a:gridCol w="1872420">
                  <a:extLst>
                    <a:ext uri="{9D8B030D-6E8A-4147-A177-3AD203B41FA5}">
                      <a16:colId xmlns:a16="http://schemas.microsoft.com/office/drawing/2014/main" val="20001"/>
                    </a:ext>
                  </a:extLst>
                </a:gridCol>
                <a:gridCol w="1800404">
                  <a:extLst>
                    <a:ext uri="{9D8B030D-6E8A-4147-A177-3AD203B41FA5}">
                      <a16:colId xmlns:a16="http://schemas.microsoft.com/office/drawing/2014/main" val="20002"/>
                    </a:ext>
                  </a:extLst>
                </a:gridCol>
                <a:gridCol w="2217647">
                  <a:extLst>
                    <a:ext uri="{9D8B030D-6E8A-4147-A177-3AD203B41FA5}">
                      <a16:colId xmlns:a16="http://schemas.microsoft.com/office/drawing/2014/main" val="20003"/>
                    </a:ext>
                  </a:extLst>
                </a:gridCol>
              </a:tblGrid>
              <a:tr h="518127">
                <a:tc>
                  <a:txBody>
                    <a:bodyPr/>
                    <a:lstStyle/>
                    <a:p>
                      <a:endParaRPr lang="en-US" sz="1400" dirty="0"/>
                    </a:p>
                  </a:txBody>
                  <a:tcPr marL="91450" marR="91450" marT="45706" marB="45706"/>
                </a:tc>
                <a:tc>
                  <a:txBody>
                    <a:bodyPr/>
                    <a:lstStyle/>
                    <a:p>
                      <a:r>
                        <a:rPr lang="ro-RO" sz="1400" dirty="0">
                          <a:solidFill>
                            <a:srgbClr val="FF0000"/>
                          </a:solidFill>
                          <a:effectLst>
                            <a:outerShdw blurRad="38100" dist="38100" dir="2700000" algn="tl">
                              <a:srgbClr val="000000">
                                <a:alpha val="43137"/>
                              </a:srgbClr>
                            </a:outerShdw>
                          </a:effectLst>
                        </a:rPr>
                        <a:t>Known effect on appetite</a:t>
                      </a:r>
                      <a:endParaRPr lang="en-US" sz="1400" dirty="0">
                        <a:solidFill>
                          <a:srgbClr val="FF0000"/>
                        </a:solidFill>
                        <a:effectLst>
                          <a:outerShdw blurRad="38100" dist="38100" dir="2700000" algn="tl">
                            <a:srgbClr val="000000">
                              <a:alpha val="43137"/>
                            </a:srgbClr>
                          </a:outerShdw>
                        </a:effectLst>
                      </a:endParaRPr>
                    </a:p>
                  </a:txBody>
                  <a:tcPr marL="91450" marR="91450" marT="45706" marB="45706"/>
                </a:tc>
                <a:tc>
                  <a:txBody>
                    <a:bodyPr/>
                    <a:lstStyle/>
                    <a:p>
                      <a:r>
                        <a:rPr lang="ro-RO" sz="1400" dirty="0">
                          <a:solidFill>
                            <a:srgbClr val="FF0000"/>
                          </a:solidFill>
                          <a:effectLst>
                            <a:outerShdw blurRad="38100" dist="38100" dir="2700000" algn="tl">
                              <a:srgbClr val="000000">
                                <a:alpha val="43137"/>
                              </a:srgbClr>
                            </a:outerShdw>
                          </a:effectLst>
                        </a:rPr>
                        <a:t>Known effect on weight</a:t>
                      </a:r>
                      <a:endParaRPr lang="en-US" sz="1400" dirty="0">
                        <a:solidFill>
                          <a:srgbClr val="FF0000"/>
                        </a:solidFill>
                        <a:effectLst>
                          <a:outerShdw blurRad="38100" dist="38100" dir="2700000" algn="tl">
                            <a:srgbClr val="000000">
                              <a:alpha val="43137"/>
                            </a:srgbClr>
                          </a:outerShdw>
                        </a:effectLst>
                      </a:endParaRPr>
                    </a:p>
                  </a:txBody>
                  <a:tcPr marL="91450" marR="91450" marT="45706" marB="45706"/>
                </a:tc>
                <a:tc>
                  <a:txBody>
                    <a:bodyPr/>
                    <a:lstStyle/>
                    <a:p>
                      <a:r>
                        <a:rPr lang="en-US" sz="1400" dirty="0">
                          <a:solidFill>
                            <a:srgbClr val="FF0000"/>
                          </a:solidFill>
                          <a:effectLst>
                            <a:outerShdw blurRad="38100" dist="38100" dir="2700000" algn="tl">
                              <a:srgbClr val="000000">
                                <a:alpha val="43137"/>
                              </a:srgbClr>
                            </a:outerShdw>
                          </a:effectLst>
                        </a:rPr>
                        <a:t>Effect on the energy requirement</a:t>
                      </a:r>
                    </a:p>
                  </a:txBody>
                  <a:tcPr marL="91450" marR="91450" marT="45706" marB="45706"/>
                </a:tc>
                <a:extLst>
                  <a:ext uri="{0D108BD9-81ED-4DB2-BD59-A6C34878D82A}">
                    <a16:rowId xmlns:a16="http://schemas.microsoft.com/office/drawing/2014/main" val="10000"/>
                  </a:ext>
                </a:extLst>
              </a:tr>
              <a:tr h="370720">
                <a:tc>
                  <a:txBody>
                    <a:bodyPr/>
                    <a:lstStyle/>
                    <a:p>
                      <a:r>
                        <a:rPr lang="ro-RO" sz="1400" dirty="0"/>
                        <a:t>Ghrelin</a:t>
                      </a:r>
                      <a:endParaRPr lang="en-US" sz="1400" dirty="0"/>
                    </a:p>
                  </a:txBody>
                  <a:tcPr marL="91450" marR="91450" marT="45706" marB="45706"/>
                </a:tc>
                <a:tc>
                  <a:txBody>
                    <a:bodyPr/>
                    <a:lstStyle/>
                    <a:p>
                      <a:r>
                        <a:rPr lang="ro-RO" sz="1400" dirty="0"/>
                        <a:t>+++</a:t>
                      </a:r>
                      <a:endParaRPr lang="en-US" sz="1400" dirty="0"/>
                    </a:p>
                  </a:txBody>
                  <a:tcPr marL="91450" marR="91450" marT="45706" marB="45706"/>
                </a:tc>
                <a:tc>
                  <a:txBody>
                    <a:bodyPr/>
                    <a:lstStyle/>
                    <a:p>
                      <a:r>
                        <a:rPr lang="ro-RO" sz="1400" dirty="0"/>
                        <a:t>+</a:t>
                      </a:r>
                      <a:endParaRPr lang="en-US" sz="1400" dirty="0"/>
                    </a:p>
                  </a:txBody>
                  <a:tcPr marL="91450" marR="91450" marT="45706" marB="45706"/>
                </a:tc>
                <a:tc>
                  <a:txBody>
                    <a:bodyPr/>
                    <a:lstStyle/>
                    <a:p>
                      <a:r>
                        <a:rPr lang="ro-RO" sz="1400" dirty="0"/>
                        <a:t>Unknown</a:t>
                      </a:r>
                      <a:endParaRPr lang="en-US" sz="1400" dirty="0"/>
                    </a:p>
                  </a:txBody>
                  <a:tcPr marL="91450" marR="91450" marT="45706" marB="45706"/>
                </a:tc>
                <a:extLst>
                  <a:ext uri="{0D108BD9-81ED-4DB2-BD59-A6C34878D82A}">
                    <a16:rowId xmlns:a16="http://schemas.microsoft.com/office/drawing/2014/main" val="10001"/>
                  </a:ext>
                </a:extLst>
              </a:tr>
              <a:tr h="370720">
                <a:tc>
                  <a:txBody>
                    <a:bodyPr/>
                    <a:lstStyle/>
                    <a:p>
                      <a:r>
                        <a:rPr lang="ro-RO" sz="1400" dirty="0"/>
                        <a:t>FGF19</a:t>
                      </a:r>
                      <a:endParaRPr lang="en-US" sz="1400" dirty="0"/>
                    </a:p>
                  </a:txBody>
                  <a:tcPr marL="91450" marR="91450" marT="45706" marB="45706"/>
                </a:tc>
                <a:tc>
                  <a:txBody>
                    <a:bodyPr/>
                    <a:lstStyle/>
                    <a:p>
                      <a:r>
                        <a:rPr lang="ro-RO" sz="1400" dirty="0"/>
                        <a:t>Unknown</a:t>
                      </a:r>
                      <a:endParaRPr lang="en-US" sz="1400" dirty="0"/>
                    </a:p>
                  </a:txBody>
                  <a:tcPr marL="91450" marR="91450" marT="45706" marB="45706"/>
                </a:tc>
                <a:tc>
                  <a:txBody>
                    <a:bodyPr/>
                    <a:lstStyle/>
                    <a:p>
                      <a:r>
                        <a:rPr lang="ro-RO" sz="1400" dirty="0"/>
                        <a:t>-</a:t>
                      </a:r>
                      <a:endParaRPr lang="en-US" sz="1400" dirty="0"/>
                    </a:p>
                  </a:txBody>
                  <a:tcPr marL="91450" marR="91450" marT="45706" marB="45706"/>
                </a:tc>
                <a:tc>
                  <a:txBody>
                    <a:bodyPr/>
                    <a:lstStyle/>
                    <a:p>
                      <a:r>
                        <a:rPr lang="ro-RO" sz="1400" dirty="0"/>
                        <a:t>+</a:t>
                      </a:r>
                      <a:endParaRPr lang="en-US" sz="1400" dirty="0"/>
                    </a:p>
                  </a:txBody>
                  <a:tcPr marL="91450" marR="91450" marT="45706" marB="45706"/>
                </a:tc>
                <a:extLst>
                  <a:ext uri="{0D108BD9-81ED-4DB2-BD59-A6C34878D82A}">
                    <a16:rowId xmlns:a16="http://schemas.microsoft.com/office/drawing/2014/main" val="10002"/>
                  </a:ext>
                </a:extLst>
              </a:tr>
              <a:tr h="370720">
                <a:tc>
                  <a:txBody>
                    <a:bodyPr/>
                    <a:lstStyle/>
                    <a:p>
                      <a:r>
                        <a:rPr lang="ro-RO" sz="1400" dirty="0"/>
                        <a:t>GLP-1</a:t>
                      </a:r>
                      <a:endParaRPr lang="en-US" sz="1400" dirty="0"/>
                    </a:p>
                  </a:txBody>
                  <a:tcPr marL="91450" marR="91450" marT="45706" marB="45706"/>
                </a:tc>
                <a:tc>
                  <a:txBody>
                    <a:bodyPr/>
                    <a:lstStyle/>
                    <a:p>
                      <a:r>
                        <a:rPr lang="ro-RO" sz="1400" dirty="0"/>
                        <a:t>---</a:t>
                      </a:r>
                      <a:endParaRPr lang="en-US" sz="1400" dirty="0"/>
                    </a:p>
                  </a:txBody>
                  <a:tcPr marL="91450" marR="91450" marT="45706" marB="45706"/>
                </a:tc>
                <a:tc>
                  <a:txBody>
                    <a:bodyPr/>
                    <a:lstStyle/>
                    <a:p>
                      <a:r>
                        <a:rPr lang="ro-RO" sz="1400" dirty="0"/>
                        <a:t>--</a:t>
                      </a:r>
                      <a:endParaRPr lang="en-US" sz="1400" dirty="0"/>
                    </a:p>
                  </a:txBody>
                  <a:tcPr marL="91450" marR="91450" marT="45706" marB="45706"/>
                </a:tc>
                <a:tc>
                  <a:txBody>
                    <a:bodyPr/>
                    <a:lstStyle/>
                    <a:p>
                      <a:r>
                        <a:rPr lang="ro-RO" sz="1400" dirty="0"/>
                        <a:t>Unknown</a:t>
                      </a:r>
                      <a:endParaRPr lang="en-US" sz="1400" dirty="0"/>
                    </a:p>
                  </a:txBody>
                  <a:tcPr marL="91450" marR="91450" marT="45706" marB="45706"/>
                </a:tc>
                <a:extLst>
                  <a:ext uri="{0D108BD9-81ED-4DB2-BD59-A6C34878D82A}">
                    <a16:rowId xmlns:a16="http://schemas.microsoft.com/office/drawing/2014/main" val="10003"/>
                  </a:ext>
                </a:extLst>
              </a:tr>
              <a:tr h="370720">
                <a:tc>
                  <a:txBody>
                    <a:bodyPr/>
                    <a:lstStyle/>
                    <a:p>
                      <a:r>
                        <a:rPr lang="ro-RO" sz="1400" dirty="0"/>
                        <a:t>PYY</a:t>
                      </a:r>
                      <a:endParaRPr lang="en-US" sz="1400" dirty="0"/>
                    </a:p>
                  </a:txBody>
                  <a:tcPr marL="91450" marR="91450" marT="45706" marB="45706"/>
                </a:tc>
                <a:tc>
                  <a:txBody>
                    <a:bodyPr/>
                    <a:lstStyle/>
                    <a:p>
                      <a:r>
                        <a:rPr lang="ro-RO" sz="1400" dirty="0"/>
                        <a:t>--</a:t>
                      </a:r>
                      <a:endParaRPr lang="en-US" sz="1400" dirty="0"/>
                    </a:p>
                  </a:txBody>
                  <a:tcPr marL="91450" marR="91450" marT="45706" marB="45706"/>
                </a:tc>
                <a:tc>
                  <a:txBody>
                    <a:bodyPr/>
                    <a:lstStyle/>
                    <a:p>
                      <a:r>
                        <a:rPr lang="ro-RO" sz="1400" dirty="0"/>
                        <a:t>-</a:t>
                      </a:r>
                      <a:endParaRPr lang="en-US" sz="1400" dirty="0"/>
                    </a:p>
                  </a:txBody>
                  <a:tcPr marL="91450" marR="91450" marT="45706" marB="45706"/>
                </a:tc>
                <a:tc>
                  <a:txBody>
                    <a:bodyPr/>
                    <a:lstStyle/>
                    <a:p>
                      <a:r>
                        <a:rPr lang="ro-RO" sz="1400" dirty="0"/>
                        <a:t>+</a:t>
                      </a:r>
                      <a:endParaRPr lang="en-US" sz="1400" dirty="0"/>
                    </a:p>
                  </a:txBody>
                  <a:tcPr marL="91450" marR="91450" marT="45706" marB="45706"/>
                </a:tc>
                <a:extLst>
                  <a:ext uri="{0D108BD9-81ED-4DB2-BD59-A6C34878D82A}">
                    <a16:rowId xmlns:a16="http://schemas.microsoft.com/office/drawing/2014/main" val="10004"/>
                  </a:ext>
                </a:extLst>
              </a:tr>
              <a:tr h="370720">
                <a:tc>
                  <a:txBody>
                    <a:bodyPr/>
                    <a:lstStyle/>
                    <a:p>
                      <a:r>
                        <a:rPr lang="ro-RO" sz="1400" dirty="0"/>
                        <a:t>CCK</a:t>
                      </a:r>
                      <a:endParaRPr lang="en-US" sz="1400" dirty="0"/>
                    </a:p>
                  </a:txBody>
                  <a:tcPr marL="91450" marR="91450" marT="45706" marB="45706"/>
                </a:tc>
                <a:tc>
                  <a:txBody>
                    <a:bodyPr/>
                    <a:lstStyle/>
                    <a:p>
                      <a:r>
                        <a:rPr lang="ro-RO" sz="1400" dirty="0"/>
                        <a:t>-</a:t>
                      </a:r>
                      <a:endParaRPr lang="en-US" sz="1400" dirty="0"/>
                    </a:p>
                  </a:txBody>
                  <a:tcPr marL="91450" marR="91450" marT="45706" marB="45706"/>
                </a:tc>
                <a:tc>
                  <a:txBody>
                    <a:bodyPr/>
                    <a:lstStyle/>
                    <a:p>
                      <a:r>
                        <a:rPr lang="ro-RO" sz="1400" dirty="0"/>
                        <a:t>-</a:t>
                      </a:r>
                      <a:endParaRPr lang="en-US" sz="1400" dirty="0"/>
                    </a:p>
                  </a:txBody>
                  <a:tcPr marL="91450" marR="91450" marT="45706" marB="45706"/>
                </a:tc>
                <a:tc>
                  <a:txBody>
                    <a:bodyPr/>
                    <a:lstStyle/>
                    <a:p>
                      <a:r>
                        <a:rPr lang="ro-RO" sz="1400" dirty="0"/>
                        <a:t>Unknown</a:t>
                      </a:r>
                      <a:endParaRPr lang="en-US" sz="1400" dirty="0"/>
                    </a:p>
                  </a:txBody>
                  <a:tcPr marL="91450" marR="91450" marT="45706" marB="45706"/>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ro-RO" altLang="en-US" sz="3000" dirty="0">
                <a:solidFill>
                  <a:srgbClr val="FFFFFF"/>
                </a:solidFill>
                <a:latin typeface="Barlow SemiBold" charset="0"/>
                <a:cs typeface="Arial" charset="0"/>
                <a:sym typeface="Barlow SemiBold" charset="0"/>
              </a:rPr>
              <a:t>Etiolog</a:t>
            </a:r>
            <a:r>
              <a:rPr lang="pt-PT" altLang="en-US" sz="3000" dirty="0">
                <a:solidFill>
                  <a:srgbClr val="FFFFFF"/>
                </a:solidFill>
                <a:latin typeface="Barlow SemiBold" charset="0"/>
                <a:cs typeface="Arial" charset="0"/>
                <a:sym typeface="Barlow SemiBold" charset="0"/>
              </a:rPr>
              <a:t>ia</a:t>
            </a:r>
            <a:endParaRPr lang="en-US" altLang="en-US" sz="3000" dirty="0">
              <a:solidFill>
                <a:srgbClr val="FFFFFF"/>
              </a:solidFill>
              <a:latin typeface="Barlow SemiBold" charset="0"/>
              <a:cs typeface="Arial" charset="0"/>
              <a:sym typeface="Barlow SemiBold" charset="0"/>
            </a:endParaRPr>
          </a:p>
        </p:txBody>
      </p:sp>
      <p:sp>
        <p:nvSpPr>
          <p:cNvPr id="3" name="Text Placeholder 2"/>
          <p:cNvSpPr>
            <a:spLocks noGrp="1"/>
          </p:cNvSpPr>
          <p:nvPr>
            <p:ph type="body" idx="1"/>
          </p:nvPr>
        </p:nvSpPr>
        <p:spPr>
          <a:xfrm>
            <a:off x="614363" y="1704975"/>
            <a:ext cx="7845425" cy="2827338"/>
          </a:xfrm>
        </p:spPr>
        <p:txBody>
          <a:bodyPr/>
          <a:lstStyle/>
          <a:p>
            <a:pPr marL="76200" indent="0" eaLnBrk="1" fontAlgn="auto" hangingPunct="1">
              <a:buClr>
                <a:schemeClr val="accent1"/>
              </a:buClr>
              <a:buFont typeface="Barlow Light"/>
              <a:buNone/>
              <a:defRPr/>
            </a:pPr>
            <a:r>
              <a:rPr lang="pt-PT" sz="2400" dirty="0">
                <a:solidFill>
                  <a:schemeClr val="dk1"/>
                </a:solidFill>
                <a:latin typeface="Barlow Light"/>
                <a:ea typeface="Barlow Light"/>
                <a:cs typeface="Barlow Light"/>
                <a:sym typeface="Barlow Light"/>
              </a:rPr>
              <a:t>Outras causas</a:t>
            </a:r>
            <a:r>
              <a:rPr lang="ro-RO" sz="2400" dirty="0">
                <a:solidFill>
                  <a:schemeClr val="dk1"/>
                </a:solidFill>
                <a:latin typeface="Barlow Light"/>
                <a:ea typeface="Barlow Light"/>
                <a:cs typeface="Barlow Light"/>
                <a:sym typeface="Barlow Light"/>
              </a:rPr>
              <a:t>:</a:t>
            </a:r>
          </a:p>
          <a:p>
            <a:pPr eaLnBrk="1" fontAlgn="auto" hangingPunct="1">
              <a:buClr>
                <a:schemeClr val="accent1"/>
              </a:buClr>
              <a:buFont typeface="Barlow Light"/>
              <a:buChar char="▸"/>
              <a:defRPr/>
            </a:pPr>
            <a:r>
              <a:rPr lang="pt-PT" sz="2000" dirty="0" err="1">
                <a:solidFill>
                  <a:schemeClr val="dk1"/>
                </a:solidFill>
                <a:latin typeface="Barlow Light"/>
                <a:ea typeface="Barlow Light"/>
                <a:cs typeface="Barlow Light"/>
                <a:sym typeface="Barlow Light"/>
              </a:rPr>
              <a:t>Disbiose</a:t>
            </a:r>
            <a:r>
              <a:rPr lang="pt-PT" sz="2000" dirty="0">
                <a:solidFill>
                  <a:schemeClr val="dk1"/>
                </a:solidFill>
                <a:latin typeface="Barlow Light"/>
                <a:ea typeface="Barlow Light"/>
                <a:cs typeface="Barlow Light"/>
                <a:sym typeface="Barlow Light"/>
              </a:rPr>
              <a:t> intestinal </a:t>
            </a:r>
            <a:r>
              <a:rPr lang="ro-RO" sz="2000" dirty="0">
                <a:solidFill>
                  <a:schemeClr val="dk1"/>
                </a:solidFill>
                <a:latin typeface="Barlow Light"/>
                <a:ea typeface="Barlow Light"/>
                <a:cs typeface="Barlow Light"/>
                <a:sym typeface="Barlow Light"/>
              </a:rPr>
              <a:t>(redu</a:t>
            </a:r>
            <a:r>
              <a:rPr lang="pt-PT" sz="2000" dirty="0" err="1">
                <a:solidFill>
                  <a:schemeClr val="dk1"/>
                </a:solidFill>
                <a:latin typeface="Barlow Light"/>
                <a:ea typeface="Barlow Light"/>
                <a:cs typeface="Barlow Light"/>
                <a:sym typeface="Barlow Light"/>
              </a:rPr>
              <a:t>ção</a:t>
            </a:r>
            <a:r>
              <a:rPr lang="pt-PT" sz="2000" dirty="0">
                <a:solidFill>
                  <a:schemeClr val="dk1"/>
                </a:solidFill>
                <a:latin typeface="Barlow Light"/>
                <a:ea typeface="Barlow Light"/>
                <a:cs typeface="Barlow Light"/>
                <a:sym typeface="Barlow Light"/>
              </a:rPr>
              <a:t> no número de </a:t>
            </a:r>
            <a:r>
              <a:rPr lang="ro-RO" sz="2000" i="1" dirty="0">
                <a:solidFill>
                  <a:schemeClr val="dk1"/>
                </a:solidFill>
                <a:latin typeface="Barlow Light"/>
                <a:ea typeface="Barlow Light"/>
                <a:cs typeface="Barlow Light"/>
                <a:sym typeface="Barlow Light"/>
              </a:rPr>
              <a:t>Bacteroides </a:t>
            </a:r>
            <a:r>
              <a:rPr lang="pt-PT" sz="2000" i="1" dirty="0">
                <a:solidFill>
                  <a:schemeClr val="dk1"/>
                </a:solidFill>
                <a:latin typeface="Barlow Light"/>
                <a:ea typeface="Barlow Light"/>
                <a:cs typeface="Barlow Light"/>
                <a:sym typeface="Barlow Light"/>
              </a:rPr>
              <a:t>e</a:t>
            </a:r>
            <a:r>
              <a:rPr lang="ro-RO" sz="2000" dirty="0">
                <a:solidFill>
                  <a:schemeClr val="dk1"/>
                </a:solidFill>
                <a:latin typeface="Barlow Light"/>
                <a:ea typeface="Barlow Light"/>
                <a:cs typeface="Barlow Light"/>
                <a:sym typeface="Barlow Light"/>
              </a:rPr>
              <a:t> </a:t>
            </a:r>
            <a:r>
              <a:rPr lang="ro-RO" sz="2000" i="1" dirty="0">
                <a:solidFill>
                  <a:schemeClr val="dk1"/>
                </a:solidFill>
                <a:latin typeface="Barlow Light"/>
                <a:ea typeface="Barlow Light"/>
                <a:cs typeface="Barlow Light"/>
                <a:sym typeface="Barlow Light"/>
              </a:rPr>
              <a:t>Bifidobacterium</a:t>
            </a:r>
            <a:r>
              <a:rPr lang="ro-RO" sz="2000" dirty="0">
                <a:solidFill>
                  <a:schemeClr val="dk1"/>
                </a:solidFill>
                <a:latin typeface="Barlow Light"/>
                <a:ea typeface="Barlow Light"/>
                <a:cs typeface="Barlow Light"/>
                <a:sym typeface="Barlow Light"/>
              </a:rPr>
              <a:t>, </a:t>
            </a:r>
            <a:r>
              <a:rPr lang="pt-PT" sz="2000" dirty="0">
                <a:solidFill>
                  <a:schemeClr val="dk1"/>
                </a:solidFill>
                <a:latin typeface="Barlow Light"/>
                <a:ea typeface="Barlow Light"/>
                <a:cs typeface="Barlow Light"/>
                <a:sym typeface="Barlow Light"/>
              </a:rPr>
              <a:t> e aumento de prevalência de </a:t>
            </a:r>
            <a:r>
              <a:rPr lang="ro-RO" sz="2000" i="1" dirty="0">
                <a:solidFill>
                  <a:schemeClr val="dk1"/>
                </a:solidFill>
                <a:latin typeface="Barlow Light"/>
                <a:ea typeface="Barlow Light"/>
                <a:cs typeface="Barlow Light"/>
                <a:sym typeface="Barlow Light"/>
              </a:rPr>
              <a:t>Firmicutes</a:t>
            </a:r>
            <a:r>
              <a:rPr lang="ro-RO" sz="2000" dirty="0">
                <a:solidFill>
                  <a:schemeClr val="dk1"/>
                </a:solidFill>
                <a:latin typeface="Barlow Light"/>
                <a:ea typeface="Barlow Light"/>
                <a:cs typeface="Barlow Light"/>
                <a:sym typeface="Barlow Light"/>
              </a:rPr>
              <a:t>, </a:t>
            </a:r>
            <a:r>
              <a:rPr lang="ro-RO" sz="2000" i="1" dirty="0">
                <a:solidFill>
                  <a:schemeClr val="dk1"/>
                </a:solidFill>
                <a:latin typeface="Barlow Light"/>
                <a:ea typeface="Barlow Light"/>
                <a:cs typeface="Barlow Light"/>
                <a:sym typeface="Barlow Light"/>
              </a:rPr>
              <a:t>Lactobacillus</a:t>
            </a:r>
            <a:r>
              <a:rPr lang="ro-RO" sz="2000" dirty="0">
                <a:solidFill>
                  <a:schemeClr val="dk1"/>
                </a:solidFill>
                <a:latin typeface="Barlow Light"/>
                <a:ea typeface="Barlow Light"/>
                <a:cs typeface="Barlow Light"/>
                <a:sym typeface="Barlow Light"/>
              </a:rPr>
              <a:t> </a:t>
            </a:r>
            <a:r>
              <a:rPr lang="pt-PT" sz="2000" dirty="0">
                <a:solidFill>
                  <a:schemeClr val="dk1"/>
                </a:solidFill>
                <a:latin typeface="Barlow Light"/>
                <a:ea typeface="Barlow Light"/>
                <a:cs typeface="Barlow Light"/>
                <a:sym typeface="Barlow Light"/>
              </a:rPr>
              <a:t>e</a:t>
            </a:r>
            <a:r>
              <a:rPr lang="ro-RO" sz="2000" dirty="0">
                <a:solidFill>
                  <a:schemeClr val="dk1"/>
                </a:solidFill>
                <a:latin typeface="Barlow Light"/>
                <a:ea typeface="Barlow Light"/>
                <a:cs typeface="Barlow Light"/>
                <a:sym typeface="Barlow Light"/>
              </a:rPr>
              <a:t> </a:t>
            </a:r>
            <a:r>
              <a:rPr lang="ro-RO" sz="2000" i="1" dirty="0">
                <a:solidFill>
                  <a:schemeClr val="dk1"/>
                </a:solidFill>
                <a:latin typeface="Barlow Light"/>
                <a:ea typeface="Barlow Light"/>
                <a:cs typeface="Barlow Light"/>
                <a:sym typeface="Barlow Light"/>
              </a:rPr>
              <a:t>Clostridium</a:t>
            </a:r>
            <a:r>
              <a:rPr lang="ro-RO" sz="2000" dirty="0">
                <a:solidFill>
                  <a:schemeClr val="dk1"/>
                </a:solidFill>
                <a:latin typeface="Barlow Light"/>
                <a:ea typeface="Barlow Light"/>
                <a:cs typeface="Barlow Light"/>
                <a:sym typeface="Barlow Light"/>
              </a:rPr>
              <a:t>)</a:t>
            </a: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Disruptores endócrinos: </a:t>
            </a:r>
            <a:r>
              <a:rPr lang="pt-PT" sz="2000" dirty="0" err="1">
                <a:solidFill>
                  <a:schemeClr val="dk1"/>
                </a:solidFill>
                <a:latin typeface="Barlow Light"/>
                <a:ea typeface="Barlow Light"/>
                <a:cs typeface="Barlow Light"/>
                <a:sym typeface="Barlow Light"/>
              </a:rPr>
              <a:t>fitalatos</a:t>
            </a:r>
            <a:r>
              <a:rPr lang="pt-PT" sz="2000" dirty="0">
                <a:solidFill>
                  <a:schemeClr val="dk1"/>
                </a:solidFill>
                <a:latin typeface="Barlow Light"/>
                <a:ea typeface="Barlow Light"/>
                <a:cs typeface="Barlow Light"/>
                <a:sym typeface="Barlow Light"/>
              </a:rPr>
              <a:t>, bisfenóis (BPA), poluentes orgânicos persistentes</a:t>
            </a:r>
            <a:endParaRPr lang="ro-RO" sz="2000" dirty="0">
              <a:solidFill>
                <a:schemeClr val="dk1"/>
              </a:solidFill>
              <a:latin typeface="Barlow Light"/>
              <a:ea typeface="Barlow Light"/>
              <a:cs typeface="Barlow Light"/>
              <a:sym typeface="Barlow Light"/>
            </a:endParaRPr>
          </a:p>
        </p:txBody>
      </p:sp>
      <p:sp>
        <p:nvSpPr>
          <p:cNvPr id="18436"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B6F7EC62-77AD-4382-9669-8AA64F9DC4FB}" type="slidenum">
              <a:rPr lang="en-US" altLang="en-US" sz="1100" smtClean="0">
                <a:solidFill>
                  <a:srgbClr val="748394"/>
                </a:solidFill>
                <a:latin typeface="Barlow SemiBold" charset="0"/>
                <a:sym typeface="Barlow SemiBold" charset="0"/>
              </a:rPr>
              <a:pPr/>
              <a:t>13</a:t>
            </a:fld>
            <a:endParaRPr lang="en-US" altLang="en-US" sz="1100">
              <a:solidFill>
                <a:srgbClr val="748394"/>
              </a:solidFill>
              <a:latin typeface="Barlow SemiBold" charset="0"/>
              <a:sym typeface="Barlow SemiBold"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ro-RO" altLang="en-US" sz="3000" dirty="0">
                <a:solidFill>
                  <a:srgbClr val="FFFFFF"/>
                </a:solidFill>
                <a:latin typeface="Barlow SemiBold" charset="0"/>
                <a:cs typeface="Arial" charset="0"/>
                <a:sym typeface="Barlow SemiBold" charset="0"/>
              </a:rPr>
              <a:t>Equívocos</a:t>
            </a:r>
            <a:endParaRPr lang="en-US" altLang="en-US" sz="3000" dirty="0">
              <a:solidFill>
                <a:srgbClr val="FFFFFF"/>
              </a:solidFill>
              <a:latin typeface="Barlow SemiBold" charset="0"/>
              <a:cs typeface="Arial" charset="0"/>
              <a:sym typeface="Barlow SemiBold" charset="0"/>
            </a:endParaRPr>
          </a:p>
        </p:txBody>
      </p:sp>
      <p:sp>
        <p:nvSpPr>
          <p:cNvPr id="3" name="Text Placeholder 2"/>
          <p:cNvSpPr>
            <a:spLocks noGrp="1"/>
          </p:cNvSpPr>
          <p:nvPr>
            <p:ph type="body" idx="1"/>
          </p:nvPr>
        </p:nvSpPr>
        <p:spPr>
          <a:xfrm>
            <a:off x="381000" y="1635125"/>
            <a:ext cx="8604250" cy="2827338"/>
          </a:xfrm>
        </p:spPr>
        <p:txBody>
          <a:bodyPr/>
          <a:lstStyle/>
          <a:p>
            <a:pPr marL="76200" indent="0" algn="ctr" eaLnBrk="1" fontAlgn="auto" hangingPunct="1">
              <a:buClr>
                <a:schemeClr val="accent1"/>
              </a:buClr>
              <a:buFont typeface="Barlow Light"/>
              <a:buNone/>
              <a:defRPr/>
            </a:pPr>
            <a:r>
              <a:rPr lang="pt-PT" sz="2400" u="sng" dirty="0">
                <a:solidFill>
                  <a:schemeClr val="dk1"/>
                </a:solidFill>
                <a:latin typeface="Barlow Light"/>
                <a:ea typeface="Barlow Light"/>
                <a:cs typeface="Barlow Light"/>
                <a:sym typeface="Barlow Light"/>
              </a:rPr>
              <a:t>“A obesidade é causada apenas pela falta de atividade física e hábitos alimentares pouco saudáveis”</a:t>
            </a:r>
          </a:p>
          <a:p>
            <a:pPr marL="76200" indent="0" algn="ctr" eaLnBrk="1" fontAlgn="auto" hangingPunct="1">
              <a:buClr>
                <a:schemeClr val="accent1"/>
              </a:buClr>
              <a:buFont typeface="Barlow Light"/>
              <a:buNone/>
              <a:defRPr/>
            </a:pPr>
            <a:endParaRPr lang="ro-RO" sz="2400"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Embora a alimentação e o sedentarismo sejam dois dos fatores que mais frequentemente influenciam no aparecimento do excesso de peso, não são os únicos envolvidos no aparecimento do desequilíbrio antropométrico</a:t>
            </a: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O foco geralmente está nesses dois indicadores porque são os modificáveis</a:t>
            </a:r>
          </a:p>
        </p:txBody>
      </p:sp>
      <p:sp>
        <p:nvSpPr>
          <p:cNvPr id="19460"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D0368AA3-F828-4284-81CA-76F2543B02E8}" type="slidenum">
              <a:rPr lang="en-US" altLang="en-US" sz="1100" smtClean="0">
                <a:solidFill>
                  <a:srgbClr val="748394"/>
                </a:solidFill>
                <a:latin typeface="Barlow SemiBold" charset="0"/>
                <a:sym typeface="Barlow SemiBold" charset="0"/>
              </a:rPr>
              <a:pPr/>
              <a:t>14</a:t>
            </a:fld>
            <a:endParaRPr lang="en-US" altLang="en-US" sz="1100">
              <a:solidFill>
                <a:srgbClr val="748394"/>
              </a:solidFill>
              <a:latin typeface="Barlow SemiBold" charset="0"/>
              <a:sym typeface="Barlow SemiBold"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4363" y="1704975"/>
            <a:ext cx="8350250" cy="2827338"/>
          </a:xfrm>
        </p:spPr>
        <p:txBody>
          <a:bodyPr/>
          <a:lstStyle/>
          <a:p>
            <a:pPr marL="76200" indent="0" algn="ctr" eaLnBrk="1" fontAlgn="auto" hangingPunct="1">
              <a:buClr>
                <a:schemeClr val="accent1"/>
              </a:buClr>
              <a:buFont typeface="Barlow Light"/>
              <a:buNone/>
              <a:defRPr/>
            </a:pPr>
            <a:r>
              <a:rPr lang="pt-PT" sz="2400" dirty="0">
                <a:solidFill>
                  <a:schemeClr val="dk1"/>
                </a:solidFill>
                <a:latin typeface="Barlow Light"/>
                <a:ea typeface="Barlow Light"/>
                <a:cs typeface="Barlow Light"/>
                <a:sym typeface="Barlow Light"/>
              </a:rPr>
              <a:t>“Indivíduos obesos são menos ativos do que indivíduos com peso normal”</a:t>
            </a:r>
          </a:p>
          <a:p>
            <a:pPr marL="76200" indent="0" algn="ctr" eaLnBrk="1" fontAlgn="auto" hangingPunct="1">
              <a:buClr>
                <a:schemeClr val="accent1"/>
              </a:buClr>
              <a:buFont typeface="Barlow Light"/>
              <a:buNone/>
              <a:defRPr/>
            </a:pPr>
            <a:endParaRPr lang="ro-RO" sz="2400" u="sng"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Com base nas pesquisas mais recentes, menos de 10% das crianças e adolescentes atingem seu nível ideal de atividade física, enquanto mulheres com sobrepeso tendem a dar mais passos por dia do que aquelas com peso normal</a:t>
            </a:r>
            <a:endParaRPr lang="en-US" sz="2000" dirty="0">
              <a:solidFill>
                <a:schemeClr val="dk1"/>
              </a:solidFill>
              <a:latin typeface="Barlow Light"/>
              <a:ea typeface="Barlow Light"/>
              <a:cs typeface="Barlow Light"/>
              <a:sym typeface="Barlow Light"/>
            </a:endParaRPr>
          </a:p>
        </p:txBody>
      </p:sp>
      <p:sp>
        <p:nvSpPr>
          <p:cNvPr id="20484"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16C6DD3C-F010-4AC2-BC2C-CCDA5C45AE18}" type="slidenum">
              <a:rPr lang="en-US" altLang="en-US" sz="1100" smtClean="0">
                <a:solidFill>
                  <a:srgbClr val="748394"/>
                </a:solidFill>
                <a:latin typeface="Barlow SemiBold" charset="0"/>
                <a:sym typeface="Barlow SemiBold" charset="0"/>
              </a:rPr>
              <a:pPr/>
              <a:t>15</a:t>
            </a:fld>
            <a:endParaRPr lang="en-US" altLang="en-US" sz="1100">
              <a:solidFill>
                <a:srgbClr val="748394"/>
              </a:solidFill>
              <a:latin typeface="Barlow SemiBold" charset="0"/>
              <a:sym typeface="Barlow SemiBold" charset="0"/>
            </a:endParaRPr>
          </a:p>
        </p:txBody>
      </p:sp>
      <p:sp>
        <p:nvSpPr>
          <p:cNvPr id="2" name="Título 1">
            <a:extLst>
              <a:ext uri="{FF2B5EF4-FFF2-40B4-BE49-F238E27FC236}">
                <a16:creationId xmlns:a16="http://schemas.microsoft.com/office/drawing/2014/main" id="{BF02E2E8-2B9B-4E8D-AEA9-7BE3BF627695}"/>
              </a:ext>
            </a:extLst>
          </p:cNvPr>
          <p:cNvSpPr>
            <a:spLocks noGrp="1"/>
          </p:cNvSpPr>
          <p:nvPr>
            <p:ph type="title"/>
          </p:nvPr>
        </p:nvSpPr>
        <p:spPr/>
        <p:txBody>
          <a:bodyPr/>
          <a:lstStyle/>
          <a:p>
            <a:endParaRPr lang="en-US"/>
          </a:p>
        </p:txBody>
      </p:sp>
      <p:sp>
        <p:nvSpPr>
          <p:cNvPr id="6" name="Title 1">
            <a:extLst>
              <a:ext uri="{FF2B5EF4-FFF2-40B4-BE49-F238E27FC236}">
                <a16:creationId xmlns:a16="http://schemas.microsoft.com/office/drawing/2014/main" id="{32BE0332-4076-4CAE-BC00-A6A7FBA24D5B}"/>
              </a:ext>
            </a:extLst>
          </p:cNvPr>
          <p:cNvSpPr txBox="1">
            <a:spLocks noChangeArrowheads="1"/>
          </p:cNvSpPr>
          <p:nvPr/>
        </p:nvSpPr>
        <p:spPr bwMode="auto">
          <a:xfrm>
            <a:off x="614363" y="392113"/>
            <a:ext cx="6757987"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0" tIns="0" rIns="0" bIns="0" numCol="1" anchor="ctr" anchorCtr="0" compatLnSpc="1">
            <a:prstTxWarp prst="textNoShape">
              <a:avLst/>
            </a:prstTxWarp>
            <a:noAutofit/>
          </a:bodyPr>
          <a:lstStyle>
            <a:defPPr marR="0" lvl="0" algn="l" rtl="0">
              <a:lnSpc>
                <a:spcPct val="100000"/>
              </a:lnSpc>
              <a:spcBef>
                <a:spcPts val="0"/>
              </a:spcBef>
              <a:spcAft>
                <a:spcPts val="0"/>
              </a:spcAft>
            </a:defPPr>
            <a:lvl1pPr lvl="0"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1pPr>
            <a:lvl2pPr lvl="1"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2pPr>
            <a:lvl3pPr lvl="2"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3pPr>
            <a:lvl4pPr lvl="3"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4pPr>
            <a:lvl5pPr lvl="4"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9pPr>
          </a:lstStyle>
          <a:p>
            <a:pPr eaLnBrk="1" hangingPunct="1">
              <a:lnSpc>
                <a:spcPct val="90000"/>
              </a:lnSpc>
              <a:spcBef>
                <a:spcPct val="0"/>
              </a:spcBef>
              <a:spcAft>
                <a:spcPct val="0"/>
              </a:spcAft>
              <a:buClr>
                <a:srgbClr val="FFFFFF"/>
              </a:buClr>
              <a:buFont typeface="Barlow SemiBold" charset="0"/>
              <a:buNone/>
            </a:pPr>
            <a:r>
              <a:rPr lang="ro-RO" altLang="en-US" sz="3000" kern="0">
                <a:solidFill>
                  <a:srgbClr val="FFFFFF"/>
                </a:solidFill>
                <a:latin typeface="Barlow SemiBold" charset="0"/>
                <a:cs typeface="Arial" charset="0"/>
                <a:sym typeface="Barlow SemiBold" charset="0"/>
              </a:rPr>
              <a:t>Equívocos</a:t>
            </a:r>
            <a:endParaRPr lang="en-US" altLang="en-US" sz="3000" kern="0" dirty="0">
              <a:solidFill>
                <a:srgbClr val="FFFFFF"/>
              </a:solidFill>
              <a:latin typeface="Barlow SemiBold" charset="0"/>
              <a:cs typeface="Arial" charset="0"/>
              <a:sym typeface="Barlow SemiBold"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4363" y="1704975"/>
            <a:ext cx="8278812" cy="2827338"/>
          </a:xfrm>
        </p:spPr>
        <p:txBody>
          <a:bodyPr/>
          <a:lstStyle/>
          <a:p>
            <a:pPr marL="76200" indent="0" algn="ctr" eaLnBrk="1" fontAlgn="auto" hangingPunct="1">
              <a:buClr>
                <a:schemeClr val="accent1"/>
              </a:buClr>
              <a:buFont typeface="Barlow Light"/>
              <a:buNone/>
              <a:defRPr/>
            </a:pPr>
            <a:r>
              <a:rPr lang="pt-PT" sz="2400" u="sng" dirty="0">
                <a:solidFill>
                  <a:schemeClr val="dk1"/>
                </a:solidFill>
                <a:latin typeface="Barlow Light"/>
                <a:ea typeface="Barlow Light"/>
                <a:cs typeface="Barlow Light"/>
                <a:sym typeface="Barlow Light"/>
              </a:rPr>
              <a:t>“Dietas funcionam a longo prazo”</a:t>
            </a:r>
          </a:p>
          <a:p>
            <a:pPr marL="76200" indent="0" algn="ctr" eaLnBrk="1" fontAlgn="auto" hangingPunct="1">
              <a:buClr>
                <a:schemeClr val="accent1"/>
              </a:buClr>
              <a:buFont typeface="Barlow Light"/>
              <a:buNone/>
              <a:defRPr/>
            </a:pPr>
            <a:endParaRPr lang="ro-RO" sz="2400" u="sng" dirty="0">
              <a:solidFill>
                <a:schemeClr val="dk1"/>
              </a:solidFill>
              <a:latin typeface="Barlow Light"/>
              <a:sym typeface="Barlow Light"/>
            </a:endParaRP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Grandes estudos realizados em grandes amostras de indivíduos mostram que 2/3 dos indivíduos que perdem peso o recuperam em um ano e quase todos retornarão ao peso anterior em 5 anos</a:t>
            </a: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Assim, manter a meta de peso a longo prazo tende a ser mais difícil do que perder peso em si.</a:t>
            </a:r>
          </a:p>
        </p:txBody>
      </p:sp>
      <p:sp>
        <p:nvSpPr>
          <p:cNvPr id="21508"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C8B1B4AD-46D1-4A05-BEF3-1229AF06C454}" type="slidenum">
              <a:rPr lang="en-US" altLang="en-US" sz="1100" smtClean="0">
                <a:solidFill>
                  <a:srgbClr val="748394"/>
                </a:solidFill>
                <a:latin typeface="Barlow SemiBold" charset="0"/>
                <a:sym typeface="Barlow SemiBold" charset="0"/>
              </a:rPr>
              <a:pPr/>
              <a:t>16</a:t>
            </a:fld>
            <a:endParaRPr lang="en-US" altLang="en-US" sz="1100">
              <a:solidFill>
                <a:srgbClr val="748394"/>
              </a:solidFill>
              <a:latin typeface="Barlow SemiBold" charset="0"/>
              <a:sym typeface="Barlow SemiBold" charset="0"/>
            </a:endParaRPr>
          </a:p>
        </p:txBody>
      </p:sp>
      <p:sp>
        <p:nvSpPr>
          <p:cNvPr id="2" name="Título 1">
            <a:extLst>
              <a:ext uri="{FF2B5EF4-FFF2-40B4-BE49-F238E27FC236}">
                <a16:creationId xmlns:a16="http://schemas.microsoft.com/office/drawing/2014/main" id="{173D1F4B-49E0-4F1C-A829-3CEEFFCC3D88}"/>
              </a:ext>
            </a:extLst>
          </p:cNvPr>
          <p:cNvSpPr>
            <a:spLocks noGrp="1"/>
          </p:cNvSpPr>
          <p:nvPr>
            <p:ph type="title"/>
          </p:nvPr>
        </p:nvSpPr>
        <p:spPr/>
        <p:txBody>
          <a:bodyPr/>
          <a:lstStyle/>
          <a:p>
            <a:endParaRPr lang="en-US"/>
          </a:p>
        </p:txBody>
      </p:sp>
      <p:sp>
        <p:nvSpPr>
          <p:cNvPr id="6" name="Title 1">
            <a:extLst>
              <a:ext uri="{FF2B5EF4-FFF2-40B4-BE49-F238E27FC236}">
                <a16:creationId xmlns:a16="http://schemas.microsoft.com/office/drawing/2014/main" id="{F1C47F90-F8BC-4A55-9541-684119DABC4E}"/>
              </a:ext>
            </a:extLst>
          </p:cNvPr>
          <p:cNvSpPr txBox="1">
            <a:spLocks noChangeArrowheads="1"/>
          </p:cNvSpPr>
          <p:nvPr/>
        </p:nvSpPr>
        <p:spPr bwMode="auto">
          <a:xfrm>
            <a:off x="614363" y="392113"/>
            <a:ext cx="6757987"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0" tIns="0" rIns="0" bIns="0" numCol="1" anchor="ctr" anchorCtr="0" compatLnSpc="1">
            <a:prstTxWarp prst="textNoShape">
              <a:avLst/>
            </a:prstTxWarp>
            <a:noAutofit/>
          </a:bodyPr>
          <a:lstStyle>
            <a:defPPr marR="0" lvl="0" algn="l" rtl="0">
              <a:lnSpc>
                <a:spcPct val="100000"/>
              </a:lnSpc>
              <a:spcBef>
                <a:spcPts val="0"/>
              </a:spcBef>
              <a:spcAft>
                <a:spcPts val="0"/>
              </a:spcAft>
            </a:defPPr>
            <a:lvl1pPr lvl="0"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1pPr>
            <a:lvl2pPr lvl="1"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2pPr>
            <a:lvl3pPr lvl="2"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3pPr>
            <a:lvl4pPr lvl="3"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4pPr>
            <a:lvl5pPr lvl="4"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9pPr>
          </a:lstStyle>
          <a:p>
            <a:pPr eaLnBrk="1" hangingPunct="1">
              <a:lnSpc>
                <a:spcPct val="90000"/>
              </a:lnSpc>
              <a:spcBef>
                <a:spcPct val="0"/>
              </a:spcBef>
              <a:spcAft>
                <a:spcPct val="0"/>
              </a:spcAft>
              <a:buClr>
                <a:srgbClr val="FFFFFF"/>
              </a:buClr>
              <a:buFont typeface="Barlow SemiBold" charset="0"/>
              <a:buNone/>
            </a:pPr>
            <a:r>
              <a:rPr lang="ro-RO" altLang="en-US" sz="3000" kern="0">
                <a:solidFill>
                  <a:srgbClr val="FFFFFF"/>
                </a:solidFill>
                <a:latin typeface="Barlow SemiBold" charset="0"/>
                <a:cs typeface="Arial" charset="0"/>
                <a:sym typeface="Barlow SemiBold" charset="0"/>
              </a:rPr>
              <a:t>Equívocos</a:t>
            </a:r>
            <a:endParaRPr lang="en-US" altLang="en-US" sz="3000" kern="0" dirty="0">
              <a:solidFill>
                <a:srgbClr val="FFFFFF"/>
              </a:solidFill>
              <a:latin typeface="Barlow SemiBold" charset="0"/>
              <a:cs typeface="Arial" charset="0"/>
              <a:sym typeface="Barlow SemiBold"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4363" y="1704975"/>
            <a:ext cx="8134350" cy="2827338"/>
          </a:xfrm>
        </p:spPr>
        <p:txBody>
          <a:bodyPr/>
          <a:lstStyle/>
          <a:p>
            <a:pPr marL="76200" indent="0" algn="ctr" eaLnBrk="1" fontAlgn="auto" hangingPunct="1">
              <a:buClr>
                <a:schemeClr val="accent1"/>
              </a:buClr>
              <a:buFont typeface="Barlow Light"/>
              <a:buNone/>
              <a:defRPr/>
            </a:pPr>
            <a:r>
              <a:rPr lang="pt-PT" sz="2400" u="sng" dirty="0">
                <a:solidFill>
                  <a:schemeClr val="dk1"/>
                </a:solidFill>
                <a:latin typeface="Barlow Light"/>
                <a:ea typeface="Barlow Light"/>
                <a:cs typeface="Barlow Light"/>
                <a:sym typeface="Barlow Light"/>
              </a:rPr>
              <a:t>“A redução de peso não tem efeitos negativos significativos”</a:t>
            </a:r>
          </a:p>
          <a:p>
            <a:pPr marL="76200" indent="0" algn="ctr" eaLnBrk="1" fontAlgn="auto" hangingPunct="1">
              <a:buClr>
                <a:schemeClr val="accent1"/>
              </a:buClr>
              <a:buFont typeface="Barlow Light"/>
              <a:buNone/>
              <a:defRPr/>
            </a:pPr>
            <a:endParaRPr lang="ro-RO" sz="2400" u="sng"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A redução total de peso envolve a adaptação homeostática do corpo</a:t>
            </a: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O processo de reequilíbrio de peso aumenta os níveis de estresse</a:t>
            </a:r>
          </a:p>
        </p:txBody>
      </p:sp>
      <p:sp>
        <p:nvSpPr>
          <p:cNvPr id="22532"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D00B49BF-D57A-4EAE-83AE-F61A4DCBE787}" type="slidenum">
              <a:rPr lang="en-US" altLang="en-US" sz="1100" smtClean="0">
                <a:solidFill>
                  <a:srgbClr val="748394"/>
                </a:solidFill>
                <a:latin typeface="Barlow SemiBold" charset="0"/>
                <a:sym typeface="Barlow SemiBold" charset="0"/>
              </a:rPr>
              <a:pPr/>
              <a:t>17</a:t>
            </a:fld>
            <a:endParaRPr lang="en-US" altLang="en-US" sz="1100">
              <a:solidFill>
                <a:srgbClr val="748394"/>
              </a:solidFill>
              <a:latin typeface="Barlow SemiBold" charset="0"/>
              <a:sym typeface="Barlow SemiBold" charset="0"/>
            </a:endParaRPr>
          </a:p>
        </p:txBody>
      </p:sp>
      <p:sp>
        <p:nvSpPr>
          <p:cNvPr id="2" name="Título 1">
            <a:extLst>
              <a:ext uri="{FF2B5EF4-FFF2-40B4-BE49-F238E27FC236}">
                <a16:creationId xmlns:a16="http://schemas.microsoft.com/office/drawing/2014/main" id="{2D879617-B4F9-4B49-BB0A-924323C010AC}"/>
              </a:ext>
            </a:extLst>
          </p:cNvPr>
          <p:cNvSpPr>
            <a:spLocks noGrp="1"/>
          </p:cNvSpPr>
          <p:nvPr>
            <p:ph type="title"/>
          </p:nvPr>
        </p:nvSpPr>
        <p:spPr/>
        <p:txBody>
          <a:bodyPr/>
          <a:lstStyle/>
          <a:p>
            <a:endParaRPr lang="en-US"/>
          </a:p>
        </p:txBody>
      </p:sp>
      <p:sp>
        <p:nvSpPr>
          <p:cNvPr id="7" name="Title 1">
            <a:extLst>
              <a:ext uri="{FF2B5EF4-FFF2-40B4-BE49-F238E27FC236}">
                <a16:creationId xmlns:a16="http://schemas.microsoft.com/office/drawing/2014/main" id="{080B0BD3-61B0-4BC6-9D73-0C7A939804B7}"/>
              </a:ext>
            </a:extLst>
          </p:cNvPr>
          <p:cNvSpPr txBox="1">
            <a:spLocks noChangeArrowheads="1"/>
          </p:cNvSpPr>
          <p:nvPr/>
        </p:nvSpPr>
        <p:spPr bwMode="auto">
          <a:xfrm>
            <a:off x="614363" y="392113"/>
            <a:ext cx="6757987"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0" tIns="0" rIns="0" bIns="0" numCol="1" anchor="ctr" anchorCtr="0" compatLnSpc="1">
            <a:prstTxWarp prst="textNoShape">
              <a:avLst/>
            </a:prstTxWarp>
            <a:noAutofit/>
          </a:bodyPr>
          <a:lstStyle>
            <a:defPPr marR="0" lvl="0" algn="l" rtl="0">
              <a:lnSpc>
                <a:spcPct val="100000"/>
              </a:lnSpc>
              <a:spcBef>
                <a:spcPts val="0"/>
              </a:spcBef>
              <a:spcAft>
                <a:spcPts val="0"/>
              </a:spcAft>
            </a:defPPr>
            <a:lvl1pPr lvl="0"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1pPr>
            <a:lvl2pPr lvl="1"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2pPr>
            <a:lvl3pPr lvl="2"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3pPr>
            <a:lvl4pPr lvl="3"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4pPr>
            <a:lvl5pPr lvl="4"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9pPr>
          </a:lstStyle>
          <a:p>
            <a:pPr eaLnBrk="1" hangingPunct="1">
              <a:lnSpc>
                <a:spcPct val="90000"/>
              </a:lnSpc>
              <a:spcBef>
                <a:spcPct val="0"/>
              </a:spcBef>
              <a:spcAft>
                <a:spcPct val="0"/>
              </a:spcAft>
              <a:buClr>
                <a:srgbClr val="FFFFFF"/>
              </a:buClr>
              <a:buFont typeface="Barlow SemiBold" charset="0"/>
              <a:buNone/>
            </a:pPr>
            <a:r>
              <a:rPr lang="ro-RO" altLang="en-US" sz="3000" kern="0">
                <a:solidFill>
                  <a:srgbClr val="FFFFFF"/>
                </a:solidFill>
                <a:latin typeface="Barlow SemiBold" charset="0"/>
                <a:cs typeface="Arial" charset="0"/>
                <a:sym typeface="Barlow SemiBold" charset="0"/>
              </a:rPr>
              <a:t>Equívocos</a:t>
            </a:r>
            <a:endParaRPr lang="en-US" altLang="en-US" sz="3000" kern="0" dirty="0">
              <a:solidFill>
                <a:srgbClr val="FFFFFF"/>
              </a:solidFill>
              <a:latin typeface="Barlow SemiBold" charset="0"/>
              <a:cs typeface="Arial" charset="0"/>
              <a:sym typeface="Barlow SemiBold"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4363" y="1704975"/>
            <a:ext cx="8134350" cy="2827338"/>
          </a:xfrm>
        </p:spPr>
        <p:txBody>
          <a:bodyPr/>
          <a:lstStyle/>
          <a:p>
            <a:pPr marL="76200" indent="0" algn="ctr" eaLnBrk="1" fontAlgn="auto" hangingPunct="1">
              <a:buClr>
                <a:schemeClr val="accent1"/>
              </a:buClr>
              <a:buFont typeface="Barlow Light"/>
              <a:buNone/>
              <a:defRPr/>
            </a:pPr>
            <a:r>
              <a:rPr lang="pt-PT" sz="2400" u="sng" dirty="0">
                <a:solidFill>
                  <a:schemeClr val="dk1"/>
                </a:solidFill>
                <a:latin typeface="Barlow Light"/>
                <a:ea typeface="Barlow Light"/>
                <a:cs typeface="Barlow Light"/>
                <a:sym typeface="Barlow Light"/>
              </a:rPr>
              <a:t>“O exercício é mais importante do que a dieta na perda de peso”</a:t>
            </a:r>
          </a:p>
          <a:p>
            <a:pPr marL="76200" indent="0" algn="ctr" eaLnBrk="1" fontAlgn="auto" hangingPunct="1">
              <a:buClr>
                <a:schemeClr val="accent1"/>
              </a:buClr>
              <a:buFont typeface="Barlow Light"/>
              <a:buNone/>
              <a:defRPr/>
            </a:pPr>
            <a:endParaRPr lang="ro-RO" sz="2400" u="sng"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A redução de peso apenas pelo aumento do nível de atividade física, na ausência de uma dieta adaptada, é pequena/média (abaixo de 2 kg)</a:t>
            </a: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Embora a atividade física seja essencial para manter uma boa saúde, ela não é suficiente para manter um peso ideal</a:t>
            </a:r>
          </a:p>
        </p:txBody>
      </p:sp>
      <p:sp>
        <p:nvSpPr>
          <p:cNvPr id="23556"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C47CB7EC-D0CD-4E51-A5BC-A4E41EBB3371}" type="slidenum">
              <a:rPr lang="en-US" altLang="en-US" sz="1100" smtClean="0">
                <a:solidFill>
                  <a:srgbClr val="748394"/>
                </a:solidFill>
                <a:latin typeface="Barlow SemiBold" charset="0"/>
                <a:sym typeface="Barlow SemiBold" charset="0"/>
              </a:rPr>
              <a:pPr/>
              <a:t>18</a:t>
            </a:fld>
            <a:endParaRPr lang="en-US" altLang="en-US" sz="1100">
              <a:solidFill>
                <a:srgbClr val="748394"/>
              </a:solidFill>
              <a:latin typeface="Barlow SemiBold" charset="0"/>
              <a:sym typeface="Barlow SemiBold" charset="0"/>
            </a:endParaRPr>
          </a:p>
        </p:txBody>
      </p:sp>
      <p:sp>
        <p:nvSpPr>
          <p:cNvPr id="2" name="Título 1">
            <a:extLst>
              <a:ext uri="{FF2B5EF4-FFF2-40B4-BE49-F238E27FC236}">
                <a16:creationId xmlns:a16="http://schemas.microsoft.com/office/drawing/2014/main" id="{C6A2B352-12A4-4C86-A693-53A43D4CC2F7}"/>
              </a:ext>
            </a:extLst>
          </p:cNvPr>
          <p:cNvSpPr>
            <a:spLocks noGrp="1"/>
          </p:cNvSpPr>
          <p:nvPr>
            <p:ph type="title"/>
          </p:nvPr>
        </p:nvSpPr>
        <p:spPr/>
        <p:txBody>
          <a:bodyPr/>
          <a:lstStyle/>
          <a:p>
            <a:endParaRPr lang="en-US"/>
          </a:p>
        </p:txBody>
      </p:sp>
      <p:sp>
        <p:nvSpPr>
          <p:cNvPr id="6" name="Title 1">
            <a:extLst>
              <a:ext uri="{FF2B5EF4-FFF2-40B4-BE49-F238E27FC236}">
                <a16:creationId xmlns:a16="http://schemas.microsoft.com/office/drawing/2014/main" id="{92C4990C-C8C3-44FC-8CAE-9C4704F8CB12}"/>
              </a:ext>
            </a:extLst>
          </p:cNvPr>
          <p:cNvSpPr txBox="1">
            <a:spLocks noChangeArrowheads="1"/>
          </p:cNvSpPr>
          <p:nvPr/>
        </p:nvSpPr>
        <p:spPr bwMode="auto">
          <a:xfrm>
            <a:off x="614363" y="392113"/>
            <a:ext cx="6757987"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0" tIns="0" rIns="0" bIns="0" numCol="1" anchor="ctr" anchorCtr="0" compatLnSpc="1">
            <a:prstTxWarp prst="textNoShape">
              <a:avLst/>
            </a:prstTxWarp>
            <a:noAutofit/>
          </a:bodyPr>
          <a:lstStyle>
            <a:defPPr marR="0" lvl="0" algn="l" rtl="0">
              <a:lnSpc>
                <a:spcPct val="100000"/>
              </a:lnSpc>
              <a:spcBef>
                <a:spcPts val="0"/>
              </a:spcBef>
              <a:spcAft>
                <a:spcPts val="0"/>
              </a:spcAft>
            </a:defPPr>
            <a:lvl1pPr lvl="0"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1pPr>
            <a:lvl2pPr lvl="1"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2pPr>
            <a:lvl3pPr lvl="2"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3pPr>
            <a:lvl4pPr lvl="3"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4pPr>
            <a:lvl5pPr lvl="4"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9pPr>
          </a:lstStyle>
          <a:p>
            <a:pPr eaLnBrk="1" hangingPunct="1">
              <a:lnSpc>
                <a:spcPct val="90000"/>
              </a:lnSpc>
              <a:spcBef>
                <a:spcPct val="0"/>
              </a:spcBef>
              <a:spcAft>
                <a:spcPct val="0"/>
              </a:spcAft>
              <a:buClr>
                <a:srgbClr val="FFFFFF"/>
              </a:buClr>
              <a:buFont typeface="Barlow SemiBold" charset="0"/>
              <a:buNone/>
            </a:pPr>
            <a:r>
              <a:rPr lang="ro-RO" altLang="en-US" sz="3000" kern="0">
                <a:solidFill>
                  <a:srgbClr val="FFFFFF"/>
                </a:solidFill>
                <a:latin typeface="Barlow SemiBold" charset="0"/>
                <a:cs typeface="Arial" charset="0"/>
                <a:sym typeface="Barlow SemiBold" charset="0"/>
              </a:rPr>
              <a:t>Equívocos</a:t>
            </a:r>
            <a:endParaRPr lang="en-US" altLang="en-US" sz="3000" kern="0" dirty="0">
              <a:solidFill>
                <a:srgbClr val="FFFFFF"/>
              </a:solidFill>
              <a:latin typeface="Barlow SemiBold" charset="0"/>
              <a:cs typeface="Arial" charset="0"/>
              <a:sym typeface="Barlow SemiBold"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4363" y="1704975"/>
            <a:ext cx="8350250" cy="2827338"/>
          </a:xfrm>
        </p:spPr>
        <p:txBody>
          <a:bodyPr/>
          <a:lstStyle/>
          <a:p>
            <a:pPr marL="76200" indent="0" algn="ctr" eaLnBrk="1" fontAlgn="auto" hangingPunct="1">
              <a:buClr>
                <a:schemeClr val="accent1"/>
              </a:buClr>
              <a:buFont typeface="Barlow Light"/>
              <a:buNone/>
              <a:defRPr/>
            </a:pPr>
            <a:r>
              <a:rPr lang="pt-PT" sz="2400" u="sng" dirty="0">
                <a:solidFill>
                  <a:schemeClr val="dk1"/>
                </a:solidFill>
                <a:latin typeface="Barlow Light"/>
                <a:ea typeface="Barlow Light"/>
                <a:cs typeface="Barlow Light"/>
                <a:sym typeface="Barlow Light"/>
              </a:rPr>
              <a:t>“A avaliação de um programa de redução de peso</a:t>
            </a:r>
          </a:p>
          <a:p>
            <a:pPr marL="76200" indent="0" algn="ctr" eaLnBrk="1" fontAlgn="auto" hangingPunct="1">
              <a:buClr>
                <a:schemeClr val="accent1"/>
              </a:buClr>
              <a:buFont typeface="Barlow Light"/>
              <a:buNone/>
              <a:defRPr/>
            </a:pPr>
            <a:r>
              <a:rPr lang="pt-PT" sz="2400" u="sng" dirty="0">
                <a:solidFill>
                  <a:schemeClr val="dk1"/>
                </a:solidFill>
                <a:latin typeface="Barlow Light"/>
                <a:ea typeface="Barlow Light"/>
                <a:cs typeface="Barlow Light"/>
                <a:sym typeface="Barlow Light"/>
              </a:rPr>
              <a:t>é baseado no peso perdido”</a:t>
            </a:r>
          </a:p>
          <a:p>
            <a:pPr marL="76200" indent="0" algn="ctr" eaLnBrk="1" fontAlgn="auto" hangingPunct="1">
              <a:buClr>
                <a:schemeClr val="accent1"/>
              </a:buClr>
              <a:buFont typeface="Barlow Light"/>
              <a:buNone/>
              <a:defRPr/>
            </a:pPr>
            <a:endParaRPr lang="ro-RO" sz="2400" u="sng"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Avaliar um programa por esses métodos aumentará a incidência de depressão, transtornos alimentares e estigma</a:t>
            </a:r>
          </a:p>
          <a:p>
            <a:pPr eaLnBrk="1" fontAlgn="auto" hangingPunct="1">
              <a:buClr>
                <a:schemeClr val="accent1"/>
              </a:buClr>
              <a:buFont typeface="Barlow Light"/>
              <a:buChar char="▸"/>
              <a:defRPr/>
            </a:pPr>
            <a:r>
              <a:rPr lang="pt-PT" sz="2000" dirty="0">
                <a:solidFill>
                  <a:schemeClr val="dk1"/>
                </a:solidFill>
                <a:latin typeface="Barlow Light"/>
                <a:ea typeface="Barlow Light"/>
                <a:cs typeface="Barlow Light"/>
                <a:sym typeface="Barlow Light"/>
              </a:rPr>
              <a:t>De acordo com as recomendações atuais, a avaliação deve se concentrar nos benefícios para a saúde, não no peso ganho/peso perdido</a:t>
            </a:r>
            <a:endParaRPr lang="en-US" sz="2000" dirty="0">
              <a:solidFill>
                <a:schemeClr val="dk1"/>
              </a:solidFill>
              <a:latin typeface="Barlow Light"/>
              <a:ea typeface="Barlow Light"/>
              <a:cs typeface="Barlow Light"/>
              <a:sym typeface="Barlow Light"/>
            </a:endParaRPr>
          </a:p>
        </p:txBody>
      </p:sp>
      <p:sp>
        <p:nvSpPr>
          <p:cNvPr id="24580"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838A2108-CEC7-4C2C-BC48-01D2B3CADC7B}" type="slidenum">
              <a:rPr lang="en-US" altLang="en-US" sz="1100" smtClean="0">
                <a:solidFill>
                  <a:srgbClr val="748394"/>
                </a:solidFill>
                <a:latin typeface="Barlow SemiBold" charset="0"/>
                <a:sym typeface="Barlow SemiBold" charset="0"/>
              </a:rPr>
              <a:pPr/>
              <a:t>19</a:t>
            </a:fld>
            <a:endParaRPr lang="en-US" altLang="en-US" sz="1100">
              <a:solidFill>
                <a:srgbClr val="748394"/>
              </a:solidFill>
              <a:latin typeface="Barlow SemiBold" charset="0"/>
              <a:sym typeface="Barlow SemiBold" charset="0"/>
            </a:endParaRPr>
          </a:p>
        </p:txBody>
      </p:sp>
      <p:sp>
        <p:nvSpPr>
          <p:cNvPr id="2" name="Título 1">
            <a:extLst>
              <a:ext uri="{FF2B5EF4-FFF2-40B4-BE49-F238E27FC236}">
                <a16:creationId xmlns:a16="http://schemas.microsoft.com/office/drawing/2014/main" id="{91F0F1D1-B630-4813-989C-C9B47AA96CC7}"/>
              </a:ext>
            </a:extLst>
          </p:cNvPr>
          <p:cNvSpPr>
            <a:spLocks noGrp="1"/>
          </p:cNvSpPr>
          <p:nvPr>
            <p:ph type="title"/>
          </p:nvPr>
        </p:nvSpPr>
        <p:spPr/>
        <p:txBody>
          <a:bodyPr/>
          <a:lstStyle/>
          <a:p>
            <a:endParaRPr lang="en-US"/>
          </a:p>
        </p:txBody>
      </p:sp>
      <p:sp>
        <p:nvSpPr>
          <p:cNvPr id="6" name="Title 1">
            <a:extLst>
              <a:ext uri="{FF2B5EF4-FFF2-40B4-BE49-F238E27FC236}">
                <a16:creationId xmlns:a16="http://schemas.microsoft.com/office/drawing/2014/main" id="{E67E13B8-1108-4426-8489-4B3169ADAB65}"/>
              </a:ext>
            </a:extLst>
          </p:cNvPr>
          <p:cNvSpPr txBox="1">
            <a:spLocks noChangeArrowheads="1"/>
          </p:cNvSpPr>
          <p:nvPr/>
        </p:nvSpPr>
        <p:spPr bwMode="auto">
          <a:xfrm>
            <a:off x="614363" y="392113"/>
            <a:ext cx="6757987"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0" tIns="0" rIns="0" bIns="0" numCol="1" anchor="ctr" anchorCtr="0" compatLnSpc="1">
            <a:prstTxWarp prst="textNoShape">
              <a:avLst/>
            </a:prstTxWarp>
            <a:noAutofit/>
          </a:bodyPr>
          <a:lstStyle>
            <a:defPPr marR="0" lvl="0" algn="l" rtl="0">
              <a:lnSpc>
                <a:spcPct val="100000"/>
              </a:lnSpc>
              <a:spcBef>
                <a:spcPts val="0"/>
              </a:spcBef>
              <a:spcAft>
                <a:spcPts val="0"/>
              </a:spcAft>
            </a:defPPr>
            <a:lvl1pPr lvl="0"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1pPr>
            <a:lvl2pPr lvl="1"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2pPr>
            <a:lvl3pPr lvl="2"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3pPr>
            <a:lvl4pPr lvl="3"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4pPr>
            <a:lvl5pPr lvl="4" algn="l" rtl="0" eaLnBrk="0" fontAlgn="base" hangingPunct="0">
              <a:spcBef>
                <a:spcPts val="0"/>
              </a:spcBef>
              <a:spcAft>
                <a:spcPts val="0"/>
              </a:spcAft>
              <a:buClr>
                <a:srgbClr val="000000"/>
              </a:buClr>
              <a:buSzPts val="3000"/>
              <a:buFont typeface="Arial" charset="0"/>
              <a:buNone/>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3000"/>
              <a:buFont typeface="Arial"/>
              <a:buNone/>
              <a:defRPr sz="1400" b="0" i="0" u="none" strike="noStrike" cap="none">
                <a:solidFill>
                  <a:srgbClr val="000000"/>
                </a:solidFill>
                <a:latin typeface="Arial"/>
                <a:ea typeface="Arial"/>
                <a:cs typeface="Arial"/>
                <a:sym typeface="Arial"/>
              </a:defRPr>
            </a:lvl9pPr>
          </a:lstStyle>
          <a:p>
            <a:pPr eaLnBrk="1" hangingPunct="1">
              <a:lnSpc>
                <a:spcPct val="90000"/>
              </a:lnSpc>
              <a:spcBef>
                <a:spcPct val="0"/>
              </a:spcBef>
              <a:spcAft>
                <a:spcPct val="0"/>
              </a:spcAft>
              <a:buClr>
                <a:srgbClr val="FFFFFF"/>
              </a:buClr>
              <a:buFont typeface="Barlow SemiBold" charset="0"/>
              <a:buNone/>
            </a:pPr>
            <a:r>
              <a:rPr lang="ro-RO" altLang="en-US" sz="3000" kern="0">
                <a:solidFill>
                  <a:srgbClr val="FFFFFF"/>
                </a:solidFill>
                <a:latin typeface="Barlow SemiBold" charset="0"/>
                <a:cs typeface="Arial" charset="0"/>
                <a:sym typeface="Barlow SemiBold" charset="0"/>
              </a:rPr>
              <a:t>Equívocos</a:t>
            </a:r>
            <a:endParaRPr lang="en-US" altLang="en-US" sz="3000" kern="0" dirty="0">
              <a:solidFill>
                <a:srgbClr val="FFFFFF"/>
              </a:solidFill>
              <a:latin typeface="Barlow SemiBold" charset="0"/>
              <a:cs typeface="Arial" charset="0"/>
              <a:sym typeface="Barlow SemiBold"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Google Shape;163;p14"/>
          <p:cNvSpPr txBox="1">
            <a:spLocks noGrp="1" noChangeArrowheads="1"/>
          </p:cNvSpPr>
          <p:nvPr>
            <p:ph type="title"/>
          </p:nvPr>
        </p:nvSpPr>
        <p:spPr>
          <a:xfrm>
            <a:off x="614363" y="392113"/>
            <a:ext cx="6757987" cy="919162"/>
          </a:xfrm>
        </p:spPr>
        <p:txBody>
          <a:bodyPr/>
          <a:lstStyle/>
          <a:p>
            <a:pPr marL="139700" eaLnBrk="1" hangingPunct="1">
              <a:lnSpc>
                <a:spcPct val="90000"/>
              </a:lnSpc>
              <a:spcBef>
                <a:spcPct val="0"/>
              </a:spcBef>
              <a:spcAft>
                <a:spcPct val="0"/>
              </a:spcAft>
              <a:buClr>
                <a:srgbClr val="FFFFFF"/>
              </a:buClr>
              <a:buFont typeface="Barlow SemiBold" charset="0"/>
              <a:buNone/>
            </a:pPr>
            <a:r>
              <a:rPr lang="en-US" altLang="en-US" sz="2000">
                <a:solidFill>
                  <a:schemeClr val="bg1"/>
                </a:solidFill>
                <a:latin typeface="Barlow SemiBold" charset="0"/>
                <a:cs typeface="Arial" charset="0"/>
                <a:sym typeface="Barlow SemiBold" charset="0"/>
              </a:rPr>
              <a:t>Project Number: 2021-1-RO01- KA220-HED-38B739A3</a:t>
            </a:r>
          </a:p>
        </p:txBody>
      </p:sp>
      <p:sp>
        <p:nvSpPr>
          <p:cNvPr id="166" name="Google Shape;166;p14"/>
          <p:cNvSpPr txBox="1">
            <a:spLocks noGrp="1"/>
          </p:cNvSpPr>
          <p:nvPr>
            <p:ph type="body" idx="2"/>
          </p:nvPr>
        </p:nvSpPr>
        <p:spPr>
          <a:xfrm>
            <a:off x="395288" y="3579813"/>
            <a:ext cx="7996237" cy="576262"/>
          </a:xfrm>
        </p:spPr>
        <p:txBody>
          <a:bodyPr/>
          <a:lstStyle/>
          <a:p>
            <a:pPr marL="139700" indent="0" algn="ctr" eaLnBrk="1" fontAlgn="auto" hangingPunct="1">
              <a:buClr>
                <a:schemeClr val="accent1"/>
              </a:buClr>
              <a:buFont typeface="Barlow Light"/>
              <a:buNone/>
              <a:defRPr/>
            </a:pPr>
            <a:r>
              <a:rPr lang="en-US" sz="1400" dirty="0">
                <a:solidFill>
                  <a:schemeClr val="tx1"/>
                </a:solidFill>
                <a:latin typeface="Barlow SemiBold" panose="020B0604020202020204" charset="0"/>
                <a:ea typeface="Barlow Light"/>
                <a:cs typeface="Calibri" panose="020F0502020204030204" pitchFamily="34" charset="0"/>
                <a:sym typeface="Barlow Light"/>
              </a:rPr>
              <a:t>The European Commission's support for the production of this presentation does not constitute an endorsement of the contents, which reflect the views only of the authors, and the Commission cannot be held responsible for any use which may be made of the information contained therein.</a:t>
            </a:r>
          </a:p>
          <a:p>
            <a:pPr marL="0" indent="0" eaLnBrk="1" fontAlgn="auto" hangingPunct="1">
              <a:spcBef>
                <a:spcPts val="0"/>
              </a:spcBef>
              <a:buClr>
                <a:schemeClr val="dk1"/>
              </a:buClr>
              <a:buSzPts val="1100"/>
              <a:buFont typeface="Arial"/>
              <a:buNone/>
              <a:defRPr/>
            </a:pPr>
            <a:endParaRPr sz="1400" dirty="0">
              <a:solidFill>
                <a:schemeClr val="accent2"/>
              </a:solidFill>
              <a:latin typeface="Barlow Light"/>
              <a:ea typeface="Barlow Light"/>
              <a:cs typeface="Barlow Light"/>
              <a:sym typeface="Barlow Light"/>
            </a:endParaRPr>
          </a:p>
          <a:p>
            <a:pPr marL="0" indent="0" eaLnBrk="1" fontAlgn="auto" hangingPunct="1">
              <a:spcBef>
                <a:spcPts val="0"/>
              </a:spcBef>
              <a:buClr>
                <a:schemeClr val="accent1"/>
              </a:buClr>
              <a:buFont typeface="Barlow Light"/>
              <a:buNone/>
              <a:defRPr/>
            </a:pPr>
            <a:endParaRPr sz="1400" dirty="0">
              <a:solidFill>
                <a:schemeClr val="accent2"/>
              </a:solidFill>
              <a:latin typeface="Barlow Light"/>
              <a:ea typeface="Barlow Light"/>
              <a:cs typeface="Barlow Light"/>
              <a:sym typeface="Barlow Light"/>
            </a:endParaRPr>
          </a:p>
        </p:txBody>
      </p:sp>
      <p:sp>
        <p:nvSpPr>
          <p:cNvPr id="7172" name="Google Shape;167;p14"/>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2153BDCD-5D56-4EAC-9936-F793CAD45D05}" type="slidenum">
              <a:rPr lang="en-US" altLang="en-US" sz="1100" smtClean="0">
                <a:solidFill>
                  <a:srgbClr val="748394"/>
                </a:solidFill>
                <a:latin typeface="Barlow SemiBold" charset="0"/>
                <a:sym typeface="Barlow SemiBold" charset="0"/>
              </a:rPr>
              <a:pPr/>
              <a:t>2</a:t>
            </a:fld>
            <a:endParaRPr lang="en-US" altLang="en-US" sz="1100">
              <a:solidFill>
                <a:srgbClr val="748394"/>
              </a:solidFill>
              <a:latin typeface="Barlow SemiBold" charset="0"/>
              <a:sym typeface="Barlow SemiBold" charset="0"/>
            </a:endParaRPr>
          </a:p>
        </p:txBody>
      </p:sp>
      <p:grpSp>
        <p:nvGrpSpPr>
          <p:cNvPr id="7173" name="Google Shape;168;p14"/>
          <p:cNvGrpSpPr>
            <a:grpSpLocks/>
          </p:cNvGrpSpPr>
          <p:nvPr/>
        </p:nvGrpSpPr>
        <p:grpSpPr bwMode="auto">
          <a:xfrm>
            <a:off x="8391525" y="301625"/>
            <a:ext cx="450850" cy="450850"/>
            <a:chOff x="3277794" y="2969995"/>
            <a:chExt cx="457200" cy="457200"/>
          </a:xfrm>
        </p:grpSpPr>
        <p:sp>
          <p:nvSpPr>
            <p:cNvPr id="7175" name="Google Shape;169;p14"/>
            <p:cNvSpPr>
              <a:spLocks/>
            </p:cNvSpPr>
            <p:nvPr/>
          </p:nvSpPr>
          <p:spPr bwMode="auto">
            <a:xfrm>
              <a:off x="3277794" y="2969995"/>
              <a:ext cx="457200" cy="171450"/>
            </a:xfrm>
            <a:custGeom>
              <a:avLst/>
              <a:gdLst>
                <a:gd name="T0" fmla="*/ 19050 w 457200"/>
                <a:gd name="T1" fmla="*/ 104775 h 171450"/>
                <a:gd name="T2" fmla="*/ 40005 w 457200"/>
                <a:gd name="T3" fmla="*/ 104775 h 171450"/>
                <a:gd name="T4" fmla="*/ 123825 w 457200"/>
                <a:gd name="T5" fmla="*/ 171450 h 171450"/>
                <a:gd name="T6" fmla="*/ 207645 w 457200"/>
                <a:gd name="T7" fmla="*/ 104775 h 171450"/>
                <a:gd name="T8" fmla="*/ 250508 w 457200"/>
                <a:gd name="T9" fmla="*/ 104775 h 171450"/>
                <a:gd name="T10" fmla="*/ 334328 w 457200"/>
                <a:gd name="T11" fmla="*/ 171450 h 171450"/>
                <a:gd name="T12" fmla="*/ 418148 w 457200"/>
                <a:gd name="T13" fmla="*/ 104775 h 171450"/>
                <a:gd name="T14" fmla="*/ 438150 w 457200"/>
                <a:gd name="T15" fmla="*/ 104775 h 171450"/>
                <a:gd name="T16" fmla="*/ 457200 w 457200"/>
                <a:gd name="T17" fmla="*/ 85725 h 171450"/>
                <a:gd name="T18" fmla="*/ 438150 w 457200"/>
                <a:gd name="T19" fmla="*/ 66675 h 171450"/>
                <a:gd name="T20" fmla="*/ 417195 w 457200"/>
                <a:gd name="T21" fmla="*/ 66675 h 171450"/>
                <a:gd name="T22" fmla="*/ 333375 w 457200"/>
                <a:gd name="T23" fmla="*/ 0 h 171450"/>
                <a:gd name="T24" fmla="*/ 249555 w 457200"/>
                <a:gd name="T25" fmla="*/ 66675 h 171450"/>
                <a:gd name="T26" fmla="*/ 206693 w 457200"/>
                <a:gd name="T27" fmla="*/ 66675 h 171450"/>
                <a:gd name="T28" fmla="*/ 122873 w 457200"/>
                <a:gd name="T29" fmla="*/ 0 h 171450"/>
                <a:gd name="T30" fmla="*/ 40005 w 457200"/>
                <a:gd name="T31" fmla="*/ 66675 h 171450"/>
                <a:gd name="T32" fmla="*/ 19050 w 457200"/>
                <a:gd name="T33" fmla="*/ 66675 h 171450"/>
                <a:gd name="T34" fmla="*/ 0 w 457200"/>
                <a:gd name="T35" fmla="*/ 85725 h 171450"/>
                <a:gd name="T36" fmla="*/ 19050 w 457200"/>
                <a:gd name="T37" fmla="*/ 104775 h 171450"/>
                <a:gd name="T38" fmla="*/ 289560 w 457200"/>
                <a:gd name="T39" fmla="*/ 66675 h 171450"/>
                <a:gd name="T40" fmla="*/ 333375 w 457200"/>
                <a:gd name="T41" fmla="*/ 38100 h 171450"/>
                <a:gd name="T42" fmla="*/ 377190 w 457200"/>
                <a:gd name="T43" fmla="*/ 66675 h 171450"/>
                <a:gd name="T44" fmla="*/ 381000 w 457200"/>
                <a:gd name="T45" fmla="*/ 85725 h 171450"/>
                <a:gd name="T46" fmla="*/ 377190 w 457200"/>
                <a:gd name="T47" fmla="*/ 104775 h 171450"/>
                <a:gd name="T48" fmla="*/ 333375 w 457200"/>
                <a:gd name="T49" fmla="*/ 133350 h 171450"/>
                <a:gd name="T50" fmla="*/ 289560 w 457200"/>
                <a:gd name="T51" fmla="*/ 104775 h 171450"/>
                <a:gd name="T52" fmla="*/ 285750 w 457200"/>
                <a:gd name="T53" fmla="*/ 85725 h 171450"/>
                <a:gd name="T54" fmla="*/ 289560 w 457200"/>
                <a:gd name="T55" fmla="*/ 66675 h 171450"/>
                <a:gd name="T56" fmla="*/ 80010 w 457200"/>
                <a:gd name="T57" fmla="*/ 66675 h 171450"/>
                <a:gd name="T58" fmla="*/ 123825 w 457200"/>
                <a:gd name="T59" fmla="*/ 38100 h 171450"/>
                <a:gd name="T60" fmla="*/ 167640 w 457200"/>
                <a:gd name="T61" fmla="*/ 66675 h 171450"/>
                <a:gd name="T62" fmla="*/ 171450 w 457200"/>
                <a:gd name="T63" fmla="*/ 85725 h 171450"/>
                <a:gd name="T64" fmla="*/ 167640 w 457200"/>
                <a:gd name="T65" fmla="*/ 104775 h 171450"/>
                <a:gd name="T66" fmla="*/ 123825 w 457200"/>
                <a:gd name="T67" fmla="*/ 133350 h 171450"/>
                <a:gd name="T68" fmla="*/ 80010 w 457200"/>
                <a:gd name="T69" fmla="*/ 104775 h 171450"/>
                <a:gd name="T70" fmla="*/ 76200 w 457200"/>
                <a:gd name="T71" fmla="*/ 85725 h 171450"/>
                <a:gd name="T72" fmla="*/ 80010 w 457200"/>
                <a:gd name="T73" fmla="*/ 66675 h 17145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57200" h="171450" extrusionOk="0">
                  <a:moveTo>
                    <a:pt x="19050" y="104775"/>
                  </a:moveTo>
                  <a:lnTo>
                    <a:pt x="40005" y="104775"/>
                  </a:lnTo>
                  <a:cubicBezTo>
                    <a:pt x="48578" y="142875"/>
                    <a:pt x="82868" y="171450"/>
                    <a:pt x="123825" y="171450"/>
                  </a:cubicBezTo>
                  <a:cubicBezTo>
                    <a:pt x="164783" y="171450"/>
                    <a:pt x="199073" y="142875"/>
                    <a:pt x="207645" y="104775"/>
                  </a:cubicBezTo>
                  <a:lnTo>
                    <a:pt x="250508" y="104775"/>
                  </a:lnTo>
                  <a:cubicBezTo>
                    <a:pt x="259080" y="142875"/>
                    <a:pt x="293370" y="171450"/>
                    <a:pt x="334328" y="171450"/>
                  </a:cubicBezTo>
                  <a:cubicBezTo>
                    <a:pt x="375285" y="171450"/>
                    <a:pt x="409575" y="142875"/>
                    <a:pt x="418148" y="104775"/>
                  </a:cubicBezTo>
                  <a:lnTo>
                    <a:pt x="438150" y="104775"/>
                  </a:lnTo>
                  <a:cubicBezTo>
                    <a:pt x="448628" y="104775"/>
                    <a:pt x="457200" y="96203"/>
                    <a:pt x="457200" y="85725"/>
                  </a:cubicBezTo>
                  <a:cubicBezTo>
                    <a:pt x="457200" y="75248"/>
                    <a:pt x="448628" y="66675"/>
                    <a:pt x="438150" y="66675"/>
                  </a:cubicBezTo>
                  <a:lnTo>
                    <a:pt x="417195" y="66675"/>
                  </a:lnTo>
                  <a:cubicBezTo>
                    <a:pt x="408623" y="28575"/>
                    <a:pt x="374333" y="0"/>
                    <a:pt x="333375" y="0"/>
                  </a:cubicBezTo>
                  <a:cubicBezTo>
                    <a:pt x="292418" y="0"/>
                    <a:pt x="258128" y="28575"/>
                    <a:pt x="249555" y="66675"/>
                  </a:cubicBezTo>
                  <a:lnTo>
                    <a:pt x="206693" y="66675"/>
                  </a:lnTo>
                  <a:cubicBezTo>
                    <a:pt x="198120" y="28575"/>
                    <a:pt x="163830" y="0"/>
                    <a:pt x="122873" y="0"/>
                  </a:cubicBezTo>
                  <a:cubicBezTo>
                    <a:pt x="81915" y="0"/>
                    <a:pt x="48578" y="28575"/>
                    <a:pt x="40005" y="66675"/>
                  </a:cubicBezTo>
                  <a:lnTo>
                    <a:pt x="19050" y="66675"/>
                  </a:lnTo>
                  <a:cubicBezTo>
                    <a:pt x="8573" y="66675"/>
                    <a:pt x="0" y="75248"/>
                    <a:pt x="0" y="85725"/>
                  </a:cubicBezTo>
                  <a:cubicBezTo>
                    <a:pt x="0" y="96203"/>
                    <a:pt x="8573" y="104775"/>
                    <a:pt x="19050" y="104775"/>
                  </a:cubicBezTo>
                  <a:close/>
                  <a:moveTo>
                    <a:pt x="289560" y="66675"/>
                  </a:moveTo>
                  <a:cubicBezTo>
                    <a:pt x="297180" y="49530"/>
                    <a:pt x="314325" y="38100"/>
                    <a:pt x="333375" y="38100"/>
                  </a:cubicBezTo>
                  <a:cubicBezTo>
                    <a:pt x="352425" y="38100"/>
                    <a:pt x="369570" y="49530"/>
                    <a:pt x="377190" y="66675"/>
                  </a:cubicBezTo>
                  <a:cubicBezTo>
                    <a:pt x="379095" y="72390"/>
                    <a:pt x="381000" y="79058"/>
                    <a:pt x="381000" y="85725"/>
                  </a:cubicBezTo>
                  <a:cubicBezTo>
                    <a:pt x="381000" y="92393"/>
                    <a:pt x="379095" y="99060"/>
                    <a:pt x="377190" y="104775"/>
                  </a:cubicBezTo>
                  <a:cubicBezTo>
                    <a:pt x="369570" y="121920"/>
                    <a:pt x="353378" y="133350"/>
                    <a:pt x="333375" y="133350"/>
                  </a:cubicBezTo>
                  <a:cubicBezTo>
                    <a:pt x="313373" y="133350"/>
                    <a:pt x="297180" y="121920"/>
                    <a:pt x="289560" y="104775"/>
                  </a:cubicBezTo>
                  <a:cubicBezTo>
                    <a:pt x="287655" y="99060"/>
                    <a:pt x="285750" y="92393"/>
                    <a:pt x="285750" y="85725"/>
                  </a:cubicBezTo>
                  <a:cubicBezTo>
                    <a:pt x="285750" y="79058"/>
                    <a:pt x="287655" y="72390"/>
                    <a:pt x="289560" y="66675"/>
                  </a:cubicBezTo>
                  <a:close/>
                  <a:moveTo>
                    <a:pt x="80010" y="66675"/>
                  </a:moveTo>
                  <a:cubicBezTo>
                    <a:pt x="87630" y="49530"/>
                    <a:pt x="104775" y="38100"/>
                    <a:pt x="123825" y="38100"/>
                  </a:cubicBezTo>
                  <a:cubicBezTo>
                    <a:pt x="142875" y="38100"/>
                    <a:pt x="160020" y="49530"/>
                    <a:pt x="167640" y="66675"/>
                  </a:cubicBezTo>
                  <a:cubicBezTo>
                    <a:pt x="169545" y="72390"/>
                    <a:pt x="171450" y="79058"/>
                    <a:pt x="171450" y="85725"/>
                  </a:cubicBezTo>
                  <a:cubicBezTo>
                    <a:pt x="171450" y="92393"/>
                    <a:pt x="169545" y="99060"/>
                    <a:pt x="167640" y="104775"/>
                  </a:cubicBezTo>
                  <a:cubicBezTo>
                    <a:pt x="160020" y="121920"/>
                    <a:pt x="143828" y="133350"/>
                    <a:pt x="123825" y="133350"/>
                  </a:cubicBezTo>
                  <a:cubicBezTo>
                    <a:pt x="103823" y="133350"/>
                    <a:pt x="87630" y="121920"/>
                    <a:pt x="80010" y="104775"/>
                  </a:cubicBezTo>
                  <a:cubicBezTo>
                    <a:pt x="78105" y="99060"/>
                    <a:pt x="76200" y="92393"/>
                    <a:pt x="76200" y="85725"/>
                  </a:cubicBezTo>
                  <a:cubicBezTo>
                    <a:pt x="76200" y="79058"/>
                    <a:pt x="78105" y="72390"/>
                    <a:pt x="80010" y="66675"/>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sp>
          <p:nvSpPr>
            <p:cNvPr id="7176" name="Google Shape;170;p14"/>
            <p:cNvSpPr>
              <a:spLocks/>
            </p:cNvSpPr>
            <p:nvPr/>
          </p:nvSpPr>
          <p:spPr bwMode="auto">
            <a:xfrm>
              <a:off x="3430194" y="3189070"/>
              <a:ext cx="304800" cy="238125"/>
            </a:xfrm>
            <a:custGeom>
              <a:avLst/>
              <a:gdLst>
                <a:gd name="T0" fmla="*/ 295275 w 304800"/>
                <a:gd name="T1" fmla="*/ 0 h 238125"/>
                <a:gd name="T2" fmla="*/ 9525 w 304800"/>
                <a:gd name="T3" fmla="*/ 0 h 238125"/>
                <a:gd name="T4" fmla="*/ 0 w 304800"/>
                <a:gd name="T5" fmla="*/ 9525 h 238125"/>
                <a:gd name="T6" fmla="*/ 0 w 304800"/>
                <a:gd name="T7" fmla="*/ 47625 h 238125"/>
                <a:gd name="T8" fmla="*/ 142875 w 304800"/>
                <a:gd name="T9" fmla="*/ 47625 h 238125"/>
                <a:gd name="T10" fmla="*/ 171450 w 304800"/>
                <a:gd name="T11" fmla="*/ 76200 h 238125"/>
                <a:gd name="T12" fmla="*/ 171450 w 304800"/>
                <a:gd name="T13" fmla="*/ 238125 h 238125"/>
                <a:gd name="T14" fmla="*/ 304800 w 304800"/>
                <a:gd name="T15" fmla="*/ 238125 h 238125"/>
                <a:gd name="T16" fmla="*/ 304800 w 304800"/>
                <a:gd name="T17" fmla="*/ 9525 h 238125"/>
                <a:gd name="T18" fmla="*/ 295275 w 304800"/>
                <a:gd name="T19" fmla="*/ 0 h 238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4800" h="238125" extrusionOk="0">
                  <a:moveTo>
                    <a:pt x="295275" y="0"/>
                  </a:moveTo>
                  <a:lnTo>
                    <a:pt x="9525" y="0"/>
                  </a:lnTo>
                  <a:cubicBezTo>
                    <a:pt x="4763" y="0"/>
                    <a:pt x="0" y="4763"/>
                    <a:pt x="0" y="9525"/>
                  </a:cubicBezTo>
                  <a:lnTo>
                    <a:pt x="0" y="47625"/>
                  </a:lnTo>
                  <a:lnTo>
                    <a:pt x="142875" y="47625"/>
                  </a:lnTo>
                  <a:cubicBezTo>
                    <a:pt x="159068" y="47625"/>
                    <a:pt x="171450" y="60007"/>
                    <a:pt x="171450" y="76200"/>
                  </a:cubicBezTo>
                  <a:lnTo>
                    <a:pt x="171450" y="238125"/>
                  </a:lnTo>
                  <a:lnTo>
                    <a:pt x="304800" y="238125"/>
                  </a:lnTo>
                  <a:lnTo>
                    <a:pt x="304800" y="9525"/>
                  </a:lnTo>
                  <a:cubicBezTo>
                    <a:pt x="304800" y="4763"/>
                    <a:pt x="300038" y="0"/>
                    <a:pt x="295275" y="0"/>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sp>
          <p:nvSpPr>
            <p:cNvPr id="7177" name="Google Shape;171;p14"/>
            <p:cNvSpPr>
              <a:spLocks/>
            </p:cNvSpPr>
            <p:nvPr/>
          </p:nvSpPr>
          <p:spPr bwMode="auto">
            <a:xfrm>
              <a:off x="3277794" y="3255745"/>
              <a:ext cx="304800" cy="171450"/>
            </a:xfrm>
            <a:custGeom>
              <a:avLst/>
              <a:gdLst>
                <a:gd name="T0" fmla="*/ 285750 w 304800"/>
                <a:gd name="T1" fmla="*/ 0 h 171450"/>
                <a:gd name="T2" fmla="*/ 19050 w 304800"/>
                <a:gd name="T3" fmla="*/ 0 h 171450"/>
                <a:gd name="T4" fmla="*/ 0 w 304800"/>
                <a:gd name="T5" fmla="*/ 19050 h 171450"/>
                <a:gd name="T6" fmla="*/ 0 w 304800"/>
                <a:gd name="T7" fmla="*/ 170498 h 171450"/>
                <a:gd name="T8" fmla="*/ 953 w 304800"/>
                <a:gd name="T9" fmla="*/ 171450 h 171450"/>
                <a:gd name="T10" fmla="*/ 304800 w 304800"/>
                <a:gd name="T11" fmla="*/ 171450 h 171450"/>
                <a:gd name="T12" fmla="*/ 304800 w 304800"/>
                <a:gd name="T13" fmla="*/ 171450 h 171450"/>
                <a:gd name="T14" fmla="*/ 304800 w 304800"/>
                <a:gd name="T15" fmla="*/ 19050 h 171450"/>
                <a:gd name="T16" fmla="*/ 285750 w 304800"/>
                <a:gd name="T17" fmla="*/ 0 h 171450"/>
                <a:gd name="T18" fmla="*/ 242888 w 304800"/>
                <a:gd name="T19" fmla="*/ 142875 h 171450"/>
                <a:gd name="T20" fmla="*/ 61913 w 304800"/>
                <a:gd name="T21" fmla="*/ 142875 h 171450"/>
                <a:gd name="T22" fmla="*/ 47625 w 304800"/>
                <a:gd name="T23" fmla="*/ 128588 h 171450"/>
                <a:gd name="T24" fmla="*/ 61913 w 304800"/>
                <a:gd name="T25" fmla="*/ 114300 h 171450"/>
                <a:gd name="T26" fmla="*/ 242888 w 304800"/>
                <a:gd name="T27" fmla="*/ 114300 h 171450"/>
                <a:gd name="T28" fmla="*/ 257175 w 304800"/>
                <a:gd name="T29" fmla="*/ 128588 h 171450"/>
                <a:gd name="T30" fmla="*/ 242888 w 304800"/>
                <a:gd name="T31" fmla="*/ 142875 h 171450"/>
                <a:gd name="T32" fmla="*/ 242888 w 304800"/>
                <a:gd name="T33" fmla="*/ 85725 h 171450"/>
                <a:gd name="T34" fmla="*/ 61913 w 304800"/>
                <a:gd name="T35" fmla="*/ 85725 h 171450"/>
                <a:gd name="T36" fmla="*/ 47625 w 304800"/>
                <a:gd name="T37" fmla="*/ 71438 h 171450"/>
                <a:gd name="T38" fmla="*/ 61913 w 304800"/>
                <a:gd name="T39" fmla="*/ 57150 h 171450"/>
                <a:gd name="T40" fmla="*/ 242888 w 304800"/>
                <a:gd name="T41" fmla="*/ 57150 h 171450"/>
                <a:gd name="T42" fmla="*/ 257175 w 304800"/>
                <a:gd name="T43" fmla="*/ 71438 h 171450"/>
                <a:gd name="T44" fmla="*/ 242888 w 304800"/>
                <a:gd name="T45" fmla="*/ 85725 h 171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04800" h="171450" extrusionOk="0">
                  <a:moveTo>
                    <a:pt x="285750" y="0"/>
                  </a:moveTo>
                  <a:lnTo>
                    <a:pt x="19050" y="0"/>
                  </a:lnTo>
                  <a:cubicBezTo>
                    <a:pt x="8573" y="0"/>
                    <a:pt x="0" y="8572"/>
                    <a:pt x="0" y="19050"/>
                  </a:cubicBezTo>
                  <a:lnTo>
                    <a:pt x="0" y="170498"/>
                  </a:lnTo>
                  <a:cubicBezTo>
                    <a:pt x="0" y="170498"/>
                    <a:pt x="0" y="170498"/>
                    <a:pt x="953" y="171450"/>
                  </a:cubicBezTo>
                  <a:lnTo>
                    <a:pt x="304800" y="171450"/>
                  </a:lnTo>
                  <a:lnTo>
                    <a:pt x="304800" y="19050"/>
                  </a:lnTo>
                  <a:cubicBezTo>
                    <a:pt x="304800" y="8572"/>
                    <a:pt x="296228" y="0"/>
                    <a:pt x="285750" y="0"/>
                  </a:cubicBezTo>
                  <a:close/>
                  <a:moveTo>
                    <a:pt x="242888" y="142875"/>
                  </a:moveTo>
                  <a:lnTo>
                    <a:pt x="61913" y="142875"/>
                  </a:lnTo>
                  <a:cubicBezTo>
                    <a:pt x="54293" y="142875"/>
                    <a:pt x="47625" y="136208"/>
                    <a:pt x="47625" y="128588"/>
                  </a:cubicBezTo>
                  <a:cubicBezTo>
                    <a:pt x="47625" y="120968"/>
                    <a:pt x="54293" y="114300"/>
                    <a:pt x="61913" y="114300"/>
                  </a:cubicBezTo>
                  <a:lnTo>
                    <a:pt x="242888" y="114300"/>
                  </a:lnTo>
                  <a:cubicBezTo>
                    <a:pt x="250508" y="114300"/>
                    <a:pt x="257175" y="120968"/>
                    <a:pt x="257175" y="128588"/>
                  </a:cubicBezTo>
                  <a:cubicBezTo>
                    <a:pt x="257175" y="136208"/>
                    <a:pt x="250508" y="142875"/>
                    <a:pt x="242888" y="142875"/>
                  </a:cubicBezTo>
                  <a:close/>
                  <a:moveTo>
                    <a:pt x="242888" y="85725"/>
                  </a:moveTo>
                  <a:lnTo>
                    <a:pt x="61913" y="85725"/>
                  </a:lnTo>
                  <a:cubicBezTo>
                    <a:pt x="54293" y="85725"/>
                    <a:pt x="47625" y="79057"/>
                    <a:pt x="47625" y="71438"/>
                  </a:cubicBezTo>
                  <a:cubicBezTo>
                    <a:pt x="47625" y="63818"/>
                    <a:pt x="54293" y="57150"/>
                    <a:pt x="61913" y="57150"/>
                  </a:cubicBezTo>
                  <a:lnTo>
                    <a:pt x="242888" y="57150"/>
                  </a:lnTo>
                  <a:cubicBezTo>
                    <a:pt x="250508" y="57150"/>
                    <a:pt x="257175" y="63818"/>
                    <a:pt x="257175" y="71438"/>
                  </a:cubicBezTo>
                  <a:cubicBezTo>
                    <a:pt x="257175" y="79057"/>
                    <a:pt x="250508" y="85725"/>
                    <a:pt x="242888" y="85725"/>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grpSp>
      <p:pic>
        <p:nvPicPr>
          <p:cNvPr id="71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708150"/>
            <a:ext cx="7543800"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en-US" altLang="en-US" sz="3000" dirty="0" err="1">
                <a:solidFill>
                  <a:srgbClr val="FFFFFF"/>
                </a:solidFill>
                <a:latin typeface="Barlow SemiBold" charset="0"/>
                <a:cs typeface="Arial" charset="0"/>
                <a:sym typeface="Barlow SemiBold" charset="0"/>
              </a:rPr>
              <a:t>Medicina</a:t>
            </a:r>
            <a:r>
              <a:rPr lang="en-US" altLang="en-US" sz="3000" dirty="0">
                <a:solidFill>
                  <a:srgbClr val="FFFFFF"/>
                </a:solidFill>
                <a:latin typeface="Barlow SemiBold" charset="0"/>
                <a:cs typeface="Arial" charset="0"/>
                <a:sym typeface="Barlow SemiBold" charset="0"/>
              </a:rPr>
              <a:t> do </a:t>
            </a:r>
            <a:r>
              <a:rPr lang="en-US" altLang="en-US" sz="3000" dirty="0" err="1">
                <a:solidFill>
                  <a:srgbClr val="FFFFFF"/>
                </a:solidFill>
                <a:latin typeface="Barlow SemiBold" charset="0"/>
                <a:cs typeface="Arial" charset="0"/>
                <a:sym typeface="Barlow SemiBold" charset="0"/>
              </a:rPr>
              <a:t>estilo</a:t>
            </a:r>
            <a:r>
              <a:rPr lang="en-US" altLang="en-US" sz="3000" dirty="0">
                <a:solidFill>
                  <a:srgbClr val="FFFFFF"/>
                </a:solidFill>
                <a:latin typeface="Barlow SemiBold" charset="0"/>
                <a:cs typeface="Arial" charset="0"/>
                <a:sym typeface="Barlow SemiBold" charset="0"/>
              </a:rPr>
              <a:t> de </a:t>
            </a:r>
            <a:r>
              <a:rPr lang="en-US" altLang="en-US" sz="3000" dirty="0" err="1">
                <a:solidFill>
                  <a:srgbClr val="FFFFFF"/>
                </a:solidFill>
                <a:latin typeface="Barlow SemiBold" charset="0"/>
                <a:cs typeface="Arial" charset="0"/>
                <a:sym typeface="Barlow SemiBold" charset="0"/>
              </a:rPr>
              <a:t>vida</a:t>
            </a:r>
            <a:r>
              <a:rPr lang="en-US" altLang="en-US" sz="3000" dirty="0">
                <a:solidFill>
                  <a:srgbClr val="FFFFFF"/>
                </a:solidFill>
                <a:latin typeface="Barlow SemiBold" charset="0"/>
                <a:cs typeface="Arial" charset="0"/>
                <a:sym typeface="Barlow SemiBold" charset="0"/>
              </a:rPr>
              <a:t> </a:t>
            </a:r>
            <a:r>
              <a:rPr lang="en-US" altLang="en-US" sz="3000" dirty="0" err="1">
                <a:solidFill>
                  <a:srgbClr val="FFFFFF"/>
                </a:solidFill>
                <a:latin typeface="Barlow SemiBold" charset="0"/>
                <a:cs typeface="Arial" charset="0"/>
                <a:sym typeface="Barlow SemiBold" charset="0"/>
              </a:rPr>
              <a:t>como</a:t>
            </a:r>
            <a:r>
              <a:rPr lang="en-US" altLang="en-US" sz="3000" dirty="0">
                <a:solidFill>
                  <a:srgbClr val="FFFFFF"/>
                </a:solidFill>
                <a:latin typeface="Barlow SemiBold" charset="0"/>
                <a:cs typeface="Arial" charset="0"/>
                <a:sym typeface="Barlow SemiBold" charset="0"/>
              </a:rPr>
              <a:t> </a:t>
            </a:r>
            <a:r>
              <a:rPr lang="en-US" altLang="en-US" sz="3000" dirty="0" err="1">
                <a:solidFill>
                  <a:srgbClr val="FFFFFF"/>
                </a:solidFill>
                <a:latin typeface="Barlow SemiBold" charset="0"/>
                <a:cs typeface="Arial" charset="0"/>
                <a:sym typeface="Barlow SemiBold" charset="0"/>
              </a:rPr>
              <a:t>parte</a:t>
            </a:r>
            <a:r>
              <a:rPr lang="en-US" altLang="en-US" sz="3000" dirty="0">
                <a:solidFill>
                  <a:srgbClr val="FFFFFF"/>
                </a:solidFill>
                <a:latin typeface="Barlow SemiBold" charset="0"/>
                <a:cs typeface="Arial" charset="0"/>
                <a:sym typeface="Barlow SemiBold" charset="0"/>
              </a:rPr>
              <a:t> do </a:t>
            </a:r>
            <a:r>
              <a:rPr lang="en-US" altLang="en-US" sz="3000" dirty="0" err="1">
                <a:solidFill>
                  <a:srgbClr val="FFFFFF"/>
                </a:solidFill>
                <a:latin typeface="Barlow SemiBold" charset="0"/>
                <a:cs typeface="Arial" charset="0"/>
                <a:sym typeface="Barlow SemiBold" charset="0"/>
              </a:rPr>
              <a:t>controle</a:t>
            </a:r>
            <a:r>
              <a:rPr lang="en-US" altLang="en-US" sz="3000" dirty="0">
                <a:solidFill>
                  <a:srgbClr val="FFFFFF"/>
                </a:solidFill>
                <a:latin typeface="Barlow SemiBold" charset="0"/>
                <a:cs typeface="Arial" charset="0"/>
                <a:sym typeface="Barlow SemiBold" charset="0"/>
              </a:rPr>
              <a:t> da </a:t>
            </a:r>
            <a:r>
              <a:rPr lang="en-US" altLang="en-US" sz="3000" dirty="0" err="1">
                <a:solidFill>
                  <a:srgbClr val="FFFFFF"/>
                </a:solidFill>
                <a:latin typeface="Barlow SemiBold" charset="0"/>
                <a:cs typeface="Arial" charset="0"/>
                <a:sym typeface="Barlow SemiBold" charset="0"/>
              </a:rPr>
              <a:t>obesidade</a:t>
            </a:r>
            <a:r>
              <a:rPr lang="en-US" altLang="en-US" sz="3000" dirty="0">
                <a:solidFill>
                  <a:srgbClr val="FFFFFF"/>
                </a:solidFill>
                <a:latin typeface="Barlow SemiBold" charset="0"/>
                <a:cs typeface="Arial" charset="0"/>
                <a:sym typeface="Barlow SemiBold" charset="0"/>
              </a:rPr>
              <a:t> </a:t>
            </a:r>
          </a:p>
        </p:txBody>
      </p:sp>
      <p:sp>
        <p:nvSpPr>
          <p:cNvPr id="3" name="Text Placeholder 2"/>
          <p:cNvSpPr>
            <a:spLocks noGrp="1"/>
          </p:cNvSpPr>
          <p:nvPr>
            <p:ph type="body" idx="1"/>
          </p:nvPr>
        </p:nvSpPr>
        <p:spPr>
          <a:xfrm>
            <a:off x="380999" y="1311275"/>
            <a:ext cx="8565621" cy="3113088"/>
          </a:xfrm>
        </p:spPr>
        <p:txBody>
          <a:bodyPr/>
          <a:lstStyle/>
          <a:p>
            <a:pPr marL="76200" indent="0" algn="ctr" eaLnBrk="1" fontAlgn="auto" hangingPunct="1">
              <a:buClr>
                <a:schemeClr val="accent1"/>
              </a:buClr>
              <a:buFont typeface="Barlow Light"/>
              <a:buNone/>
              <a:defRPr/>
            </a:pPr>
            <a:r>
              <a:rPr lang="pt-PT" sz="2400" u="sng" dirty="0">
                <a:solidFill>
                  <a:schemeClr val="dk1"/>
                </a:solidFill>
                <a:latin typeface="Barlow Light"/>
                <a:ea typeface="Barlow Light"/>
                <a:cs typeface="Barlow Light"/>
                <a:sym typeface="Barlow Light"/>
              </a:rPr>
              <a:t>Abordagem realista</a:t>
            </a:r>
            <a:r>
              <a:rPr lang="ro-RO" sz="2400" u="sng" dirty="0">
                <a:solidFill>
                  <a:schemeClr val="dk1"/>
                </a:solidFill>
                <a:latin typeface="Barlow Light"/>
                <a:ea typeface="Barlow Light"/>
                <a:cs typeface="Barlow Light"/>
                <a:sym typeface="Barlow Light"/>
              </a:rPr>
              <a:t>:</a:t>
            </a:r>
            <a:endParaRPr lang="en-US" sz="2400" u="sng"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pt-PT" sz="1800" b="1" i="1" dirty="0">
                <a:solidFill>
                  <a:schemeClr val="dk1"/>
                </a:solidFill>
                <a:latin typeface="Barlow Light"/>
                <a:ea typeface="Barlow Light"/>
                <a:cs typeface="Barlow Light"/>
                <a:sym typeface="Barlow Light"/>
              </a:rPr>
              <a:t>Pergunte – </a:t>
            </a:r>
            <a:r>
              <a:rPr lang="pt-PT" sz="1800" dirty="0">
                <a:solidFill>
                  <a:schemeClr val="dk1"/>
                </a:solidFill>
                <a:latin typeface="Barlow Light"/>
                <a:ea typeface="Barlow Light"/>
                <a:cs typeface="Barlow Light"/>
                <a:sym typeface="Barlow Light"/>
              </a:rPr>
              <a:t>peça permissão para discutir o peso</a:t>
            </a:r>
          </a:p>
          <a:p>
            <a:pPr eaLnBrk="1" fontAlgn="auto" hangingPunct="1">
              <a:buClr>
                <a:schemeClr val="accent1"/>
              </a:buClr>
              <a:buFont typeface="Barlow Light"/>
              <a:buChar char="▸"/>
              <a:defRPr/>
            </a:pPr>
            <a:r>
              <a:rPr lang="pt-PT" sz="1800" b="1" i="1" dirty="0">
                <a:solidFill>
                  <a:schemeClr val="dk1"/>
                </a:solidFill>
                <a:latin typeface="Barlow Light"/>
                <a:ea typeface="Barlow Light"/>
                <a:cs typeface="Barlow Light"/>
                <a:sym typeface="Barlow Light"/>
              </a:rPr>
              <a:t>Avaliar – </a:t>
            </a:r>
            <a:r>
              <a:rPr lang="pt-PT" sz="1800" dirty="0">
                <a:solidFill>
                  <a:schemeClr val="dk1"/>
                </a:solidFill>
                <a:latin typeface="Barlow Light"/>
                <a:ea typeface="Barlow Light"/>
                <a:cs typeface="Barlow Light"/>
                <a:sym typeface="Barlow Light"/>
              </a:rPr>
              <a:t>realizar determinações antropométricas e identificar possíveis complicações e barreiras</a:t>
            </a:r>
          </a:p>
          <a:p>
            <a:pPr eaLnBrk="1" fontAlgn="auto" hangingPunct="1">
              <a:buClr>
                <a:schemeClr val="accent1"/>
              </a:buClr>
              <a:buFont typeface="Barlow Light"/>
              <a:buChar char="▸"/>
              <a:defRPr/>
            </a:pPr>
            <a:r>
              <a:rPr lang="pt-PT" sz="1800" b="1" i="1" dirty="0">
                <a:solidFill>
                  <a:schemeClr val="dk1"/>
                </a:solidFill>
                <a:latin typeface="Barlow Light"/>
                <a:ea typeface="Barlow Light"/>
                <a:cs typeface="Barlow Light"/>
                <a:sym typeface="Barlow Light"/>
              </a:rPr>
              <a:t>Aconselhar – </a:t>
            </a:r>
            <a:r>
              <a:rPr lang="pt-PT" sz="1800" dirty="0">
                <a:solidFill>
                  <a:schemeClr val="dk1"/>
                </a:solidFill>
                <a:latin typeface="Barlow Light"/>
                <a:ea typeface="Barlow Light"/>
                <a:cs typeface="Barlow Light"/>
                <a:sym typeface="Barlow Light"/>
              </a:rPr>
              <a:t>discutir os benefícios do reequilíbrio de peso e opções de tratamento</a:t>
            </a:r>
          </a:p>
          <a:p>
            <a:pPr eaLnBrk="1" fontAlgn="auto" hangingPunct="1">
              <a:buClr>
                <a:schemeClr val="accent1"/>
              </a:buClr>
              <a:buFont typeface="Barlow Light"/>
              <a:buChar char="▸"/>
              <a:defRPr/>
            </a:pPr>
            <a:r>
              <a:rPr lang="pt-PT" sz="1800" b="1" i="1" dirty="0">
                <a:solidFill>
                  <a:schemeClr val="dk1"/>
                </a:solidFill>
                <a:latin typeface="Barlow Light"/>
                <a:ea typeface="Barlow Light"/>
                <a:cs typeface="Barlow Light"/>
                <a:sym typeface="Barlow Light"/>
              </a:rPr>
              <a:t>Estabelecer – </a:t>
            </a:r>
            <a:r>
              <a:rPr lang="pt-PT" sz="1800" dirty="0">
                <a:solidFill>
                  <a:schemeClr val="dk1"/>
                </a:solidFill>
                <a:latin typeface="Barlow Light"/>
                <a:ea typeface="Barlow Light"/>
                <a:cs typeface="Barlow Light"/>
                <a:sym typeface="Barlow Light"/>
              </a:rPr>
              <a:t>uma perda de peso realista com um tratamento adaptado ao paciente</a:t>
            </a:r>
          </a:p>
          <a:p>
            <a:pPr eaLnBrk="1" fontAlgn="auto" hangingPunct="1">
              <a:buClr>
                <a:schemeClr val="accent1"/>
              </a:buClr>
              <a:buFont typeface="Barlow Light"/>
              <a:buChar char="▸"/>
              <a:defRPr/>
            </a:pPr>
            <a:r>
              <a:rPr lang="pt-PT" sz="1800" b="1" i="1" dirty="0">
                <a:solidFill>
                  <a:schemeClr val="dk1"/>
                </a:solidFill>
                <a:latin typeface="Barlow Light"/>
                <a:ea typeface="Barlow Light"/>
                <a:cs typeface="Barlow Light"/>
                <a:sym typeface="Barlow Light"/>
              </a:rPr>
              <a:t>Assistir – </a:t>
            </a:r>
            <a:r>
              <a:rPr lang="pt-PT" sz="1800" dirty="0">
                <a:solidFill>
                  <a:schemeClr val="dk1"/>
                </a:solidFill>
                <a:latin typeface="Barlow Light"/>
                <a:ea typeface="Barlow Light"/>
                <a:cs typeface="Barlow Light"/>
                <a:sym typeface="Barlow Light"/>
              </a:rPr>
              <a:t>assistir o paciente no processo de reequilíbrio de peso a longo prazo através dos meios necessários disponíveis (avaliação constante, fornecimento de recursos informativos, adaptação)</a:t>
            </a:r>
            <a:endParaRPr lang="ro-RO" sz="1800" dirty="0">
              <a:solidFill>
                <a:schemeClr val="dk1"/>
              </a:solidFill>
              <a:latin typeface="Barlow Light"/>
              <a:ea typeface="Barlow Light"/>
              <a:cs typeface="Barlow Light"/>
              <a:sym typeface="Barlow Light"/>
            </a:endParaRPr>
          </a:p>
        </p:txBody>
      </p:sp>
      <p:sp>
        <p:nvSpPr>
          <p:cNvPr id="25604"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24D6F9BE-01F2-4B37-80D7-69F9B4A54028}" type="slidenum">
              <a:rPr lang="en-US" altLang="en-US" sz="1100" smtClean="0">
                <a:solidFill>
                  <a:srgbClr val="748394"/>
                </a:solidFill>
                <a:latin typeface="Barlow SemiBold" charset="0"/>
                <a:sym typeface="Barlow SemiBold" charset="0"/>
              </a:rPr>
              <a:pPr/>
              <a:t>20</a:t>
            </a:fld>
            <a:endParaRPr lang="en-US" altLang="en-US" sz="1100">
              <a:solidFill>
                <a:srgbClr val="748394"/>
              </a:solidFill>
              <a:latin typeface="Barlow SemiBold" charset="0"/>
              <a:sym typeface="Barlow SemiBold"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en-US" altLang="en-US" sz="3000" dirty="0" err="1">
                <a:solidFill>
                  <a:srgbClr val="FFFFFF"/>
                </a:solidFill>
                <a:latin typeface="Barlow SemiBold" charset="0"/>
                <a:cs typeface="Arial" charset="0"/>
                <a:sym typeface="Barlow SemiBold" charset="0"/>
              </a:rPr>
              <a:t>Medicina</a:t>
            </a:r>
            <a:r>
              <a:rPr lang="en-US" altLang="en-US" sz="3000" dirty="0">
                <a:solidFill>
                  <a:srgbClr val="FFFFFF"/>
                </a:solidFill>
                <a:latin typeface="Barlow SemiBold" charset="0"/>
                <a:cs typeface="Arial" charset="0"/>
                <a:sym typeface="Barlow SemiBold" charset="0"/>
              </a:rPr>
              <a:t> do </a:t>
            </a:r>
            <a:r>
              <a:rPr lang="en-US" altLang="en-US" sz="3000" dirty="0" err="1">
                <a:solidFill>
                  <a:srgbClr val="FFFFFF"/>
                </a:solidFill>
                <a:latin typeface="Barlow SemiBold" charset="0"/>
                <a:cs typeface="Arial" charset="0"/>
                <a:sym typeface="Barlow SemiBold" charset="0"/>
              </a:rPr>
              <a:t>estilo</a:t>
            </a:r>
            <a:r>
              <a:rPr lang="en-US" altLang="en-US" sz="3000" dirty="0">
                <a:solidFill>
                  <a:srgbClr val="FFFFFF"/>
                </a:solidFill>
                <a:latin typeface="Barlow SemiBold" charset="0"/>
                <a:cs typeface="Arial" charset="0"/>
                <a:sym typeface="Barlow SemiBold" charset="0"/>
              </a:rPr>
              <a:t> de </a:t>
            </a:r>
            <a:r>
              <a:rPr lang="en-US" altLang="en-US" sz="3000" dirty="0" err="1">
                <a:solidFill>
                  <a:srgbClr val="FFFFFF"/>
                </a:solidFill>
                <a:latin typeface="Barlow SemiBold" charset="0"/>
                <a:cs typeface="Arial" charset="0"/>
                <a:sym typeface="Barlow SemiBold" charset="0"/>
              </a:rPr>
              <a:t>vida</a:t>
            </a:r>
            <a:r>
              <a:rPr lang="en-US" altLang="en-US" sz="3000" dirty="0">
                <a:solidFill>
                  <a:srgbClr val="FFFFFF"/>
                </a:solidFill>
                <a:latin typeface="Barlow SemiBold" charset="0"/>
                <a:cs typeface="Arial" charset="0"/>
                <a:sym typeface="Barlow SemiBold" charset="0"/>
              </a:rPr>
              <a:t> </a:t>
            </a:r>
            <a:r>
              <a:rPr lang="en-US" altLang="en-US" sz="3000" dirty="0" err="1">
                <a:solidFill>
                  <a:srgbClr val="FFFFFF"/>
                </a:solidFill>
                <a:latin typeface="Barlow SemiBold" charset="0"/>
                <a:cs typeface="Arial" charset="0"/>
                <a:sym typeface="Barlow SemiBold" charset="0"/>
              </a:rPr>
              <a:t>como</a:t>
            </a:r>
            <a:r>
              <a:rPr lang="en-US" altLang="en-US" sz="3000" dirty="0">
                <a:solidFill>
                  <a:srgbClr val="FFFFFF"/>
                </a:solidFill>
                <a:latin typeface="Barlow SemiBold" charset="0"/>
                <a:cs typeface="Arial" charset="0"/>
                <a:sym typeface="Barlow SemiBold" charset="0"/>
              </a:rPr>
              <a:t> </a:t>
            </a:r>
            <a:r>
              <a:rPr lang="en-US" altLang="en-US" sz="3000" dirty="0" err="1">
                <a:solidFill>
                  <a:srgbClr val="FFFFFF"/>
                </a:solidFill>
                <a:latin typeface="Barlow SemiBold" charset="0"/>
                <a:cs typeface="Arial" charset="0"/>
                <a:sym typeface="Barlow SemiBold" charset="0"/>
              </a:rPr>
              <a:t>parte</a:t>
            </a:r>
            <a:r>
              <a:rPr lang="en-US" altLang="en-US" sz="3000" dirty="0">
                <a:solidFill>
                  <a:srgbClr val="FFFFFF"/>
                </a:solidFill>
                <a:latin typeface="Barlow SemiBold" charset="0"/>
                <a:cs typeface="Arial" charset="0"/>
                <a:sym typeface="Barlow SemiBold" charset="0"/>
              </a:rPr>
              <a:t> do </a:t>
            </a:r>
            <a:r>
              <a:rPr lang="en-US" altLang="en-US" sz="3000" dirty="0" err="1">
                <a:solidFill>
                  <a:srgbClr val="FFFFFF"/>
                </a:solidFill>
                <a:latin typeface="Barlow SemiBold" charset="0"/>
                <a:cs typeface="Arial" charset="0"/>
                <a:sym typeface="Barlow SemiBold" charset="0"/>
              </a:rPr>
              <a:t>controle</a:t>
            </a:r>
            <a:r>
              <a:rPr lang="en-US" altLang="en-US" sz="3000" dirty="0">
                <a:solidFill>
                  <a:srgbClr val="FFFFFF"/>
                </a:solidFill>
                <a:latin typeface="Barlow SemiBold" charset="0"/>
                <a:cs typeface="Arial" charset="0"/>
                <a:sym typeface="Barlow SemiBold" charset="0"/>
              </a:rPr>
              <a:t> da </a:t>
            </a:r>
            <a:r>
              <a:rPr lang="en-US" altLang="en-US" sz="3000" dirty="0" err="1">
                <a:solidFill>
                  <a:srgbClr val="FFFFFF"/>
                </a:solidFill>
                <a:latin typeface="Barlow SemiBold" charset="0"/>
                <a:cs typeface="Arial" charset="0"/>
                <a:sym typeface="Barlow SemiBold" charset="0"/>
              </a:rPr>
              <a:t>obesidade</a:t>
            </a:r>
            <a:r>
              <a:rPr lang="en-US" altLang="en-US" sz="3000" dirty="0">
                <a:solidFill>
                  <a:srgbClr val="FFFFFF"/>
                </a:solidFill>
                <a:latin typeface="Barlow SemiBold" charset="0"/>
                <a:cs typeface="Arial" charset="0"/>
                <a:sym typeface="Barlow SemiBold" charset="0"/>
              </a:rPr>
              <a:t> </a:t>
            </a:r>
          </a:p>
        </p:txBody>
      </p:sp>
      <p:sp>
        <p:nvSpPr>
          <p:cNvPr id="3" name="Text Placeholder 2"/>
          <p:cNvSpPr>
            <a:spLocks noGrp="1"/>
          </p:cNvSpPr>
          <p:nvPr>
            <p:ph type="body" idx="1"/>
          </p:nvPr>
        </p:nvSpPr>
        <p:spPr>
          <a:xfrm>
            <a:off x="614363" y="1419225"/>
            <a:ext cx="8205787" cy="3113088"/>
          </a:xfrm>
        </p:spPr>
        <p:txBody>
          <a:bodyPr/>
          <a:lstStyle/>
          <a:p>
            <a:pPr marL="76200" indent="0" algn="ctr" eaLnBrk="1" fontAlgn="auto" hangingPunct="1">
              <a:buClr>
                <a:schemeClr val="accent1"/>
              </a:buClr>
              <a:buFont typeface="Barlow Light"/>
              <a:buNone/>
              <a:defRPr/>
            </a:pPr>
            <a:r>
              <a:rPr lang="ro-RO" sz="2400" u="sng" dirty="0">
                <a:solidFill>
                  <a:schemeClr val="dk1"/>
                </a:solidFill>
                <a:latin typeface="Barlow Light"/>
                <a:ea typeface="Barlow Light"/>
                <a:cs typeface="Barlow Light"/>
                <a:sym typeface="Barlow Light"/>
              </a:rPr>
              <a:t>M</a:t>
            </a:r>
            <a:r>
              <a:rPr lang="pt-PT" sz="2400" u="sng" dirty="0">
                <a:solidFill>
                  <a:schemeClr val="dk1"/>
                </a:solidFill>
                <a:latin typeface="Barlow Light"/>
                <a:ea typeface="Barlow Light"/>
                <a:cs typeface="Barlow Light"/>
                <a:sym typeface="Barlow Light"/>
              </a:rPr>
              <a:t>anejo multimodal da Obesidade</a:t>
            </a:r>
            <a:endParaRPr lang="ro-RO" sz="2400" u="sng" dirty="0">
              <a:solidFill>
                <a:schemeClr val="dk1"/>
              </a:solidFill>
              <a:latin typeface="Barlow Light"/>
              <a:ea typeface="Barlow Light"/>
              <a:cs typeface="Barlow Light"/>
              <a:sym typeface="Barlow Light"/>
            </a:endParaRPr>
          </a:p>
          <a:p>
            <a:pPr marL="533400" indent="-457200" eaLnBrk="1" fontAlgn="auto" hangingPunct="1">
              <a:buClr>
                <a:schemeClr val="accent1"/>
              </a:buClr>
              <a:buFont typeface="Barlow Light"/>
              <a:buAutoNum type="arabicPeriod"/>
              <a:defRPr/>
            </a:pPr>
            <a:r>
              <a:rPr lang="pt-PT" sz="2000" dirty="0">
                <a:solidFill>
                  <a:schemeClr val="dk1"/>
                </a:solidFill>
                <a:latin typeface="Barlow Light"/>
                <a:ea typeface="Barlow Light"/>
                <a:cs typeface="Barlow Light"/>
                <a:sym typeface="Barlow Light"/>
              </a:rPr>
              <a:t>Diagnóstico de obesidade (exames antropométricos, escores de desnutrição, análises laboratoriais, testes genéticos e epigenéticos, </a:t>
            </a:r>
            <a:r>
              <a:rPr lang="pt-PT" sz="2000" dirty="0" err="1">
                <a:solidFill>
                  <a:schemeClr val="dk1"/>
                </a:solidFill>
                <a:latin typeface="Barlow Light"/>
                <a:ea typeface="Barlow Light"/>
                <a:cs typeface="Barlow Light"/>
                <a:sym typeface="Barlow Light"/>
              </a:rPr>
              <a:t>metabolômicos</a:t>
            </a:r>
            <a:r>
              <a:rPr lang="pt-PT" sz="2000" dirty="0">
                <a:solidFill>
                  <a:schemeClr val="dk1"/>
                </a:solidFill>
                <a:latin typeface="Barlow Light"/>
                <a:ea typeface="Barlow Light"/>
                <a:cs typeface="Barlow Light"/>
                <a:sym typeface="Barlow Light"/>
              </a:rPr>
              <a:t> ou do </a:t>
            </a:r>
            <a:r>
              <a:rPr lang="pt-PT" sz="2000" dirty="0" err="1">
                <a:solidFill>
                  <a:schemeClr val="dk1"/>
                </a:solidFill>
                <a:latin typeface="Barlow Light"/>
                <a:ea typeface="Barlow Light"/>
                <a:cs typeface="Barlow Light"/>
                <a:sym typeface="Barlow Light"/>
              </a:rPr>
              <a:t>microbioma</a:t>
            </a:r>
            <a:r>
              <a:rPr lang="pt-PT" sz="2000" dirty="0">
                <a:solidFill>
                  <a:schemeClr val="dk1"/>
                </a:solidFill>
                <a:latin typeface="Barlow Light"/>
                <a:ea typeface="Barlow Light"/>
                <a:cs typeface="Barlow Light"/>
                <a:sym typeface="Barlow Light"/>
              </a:rPr>
              <a:t> intestinal) seguido da identificação dos riscos associados (histórico médico detalhado)</a:t>
            </a:r>
          </a:p>
          <a:p>
            <a:pPr marL="533400" indent="-457200" eaLnBrk="1" fontAlgn="auto" hangingPunct="1">
              <a:buClr>
                <a:schemeClr val="accent1"/>
              </a:buClr>
              <a:buFont typeface="Barlow Light"/>
              <a:buAutoNum type="arabicPeriod"/>
              <a:defRPr/>
            </a:pPr>
            <a:r>
              <a:rPr lang="pt-PT" sz="2000" dirty="0">
                <a:solidFill>
                  <a:schemeClr val="dk1"/>
                </a:solidFill>
                <a:latin typeface="Barlow Light"/>
                <a:ea typeface="Barlow Light"/>
                <a:cs typeface="Barlow Light"/>
                <a:sym typeface="Barlow Light"/>
              </a:rPr>
              <a:t>Definir metas realistas</a:t>
            </a:r>
          </a:p>
          <a:p>
            <a:pPr marL="533400" indent="-457200" eaLnBrk="1" fontAlgn="auto" hangingPunct="1">
              <a:buClr>
                <a:schemeClr val="accent1"/>
              </a:buClr>
              <a:buFont typeface="Barlow Light"/>
              <a:buAutoNum type="arabicPeriod"/>
              <a:defRPr/>
            </a:pPr>
            <a:r>
              <a:rPr lang="pt-PT" sz="2000" dirty="0">
                <a:solidFill>
                  <a:schemeClr val="dk1"/>
                </a:solidFill>
                <a:latin typeface="Barlow Light"/>
                <a:ea typeface="Barlow Light"/>
                <a:cs typeface="Barlow Light"/>
                <a:sym typeface="Barlow Light"/>
              </a:rPr>
              <a:t>Envolvimento em uma atividade esportiva adaptada</a:t>
            </a:r>
          </a:p>
          <a:p>
            <a:pPr marL="533400" indent="-457200" eaLnBrk="1" fontAlgn="auto" hangingPunct="1">
              <a:buClr>
                <a:schemeClr val="accent1"/>
              </a:buClr>
              <a:buFont typeface="Barlow Light"/>
              <a:buAutoNum type="arabicPeriod"/>
              <a:defRPr/>
            </a:pPr>
            <a:r>
              <a:rPr lang="pt-PT" sz="2000" dirty="0">
                <a:solidFill>
                  <a:schemeClr val="dk1"/>
                </a:solidFill>
                <a:latin typeface="Barlow Light"/>
                <a:ea typeface="Barlow Light"/>
                <a:cs typeface="Barlow Light"/>
                <a:sym typeface="Barlow Light"/>
              </a:rPr>
              <a:t>Suporte dietético e de hidratação</a:t>
            </a:r>
          </a:p>
          <a:p>
            <a:pPr marL="533400" indent="-457200" eaLnBrk="1" fontAlgn="auto" hangingPunct="1">
              <a:buClr>
                <a:schemeClr val="accent1"/>
              </a:buClr>
              <a:buFont typeface="Barlow Light"/>
              <a:buAutoNum type="arabicPeriod"/>
              <a:defRPr/>
            </a:pPr>
            <a:r>
              <a:rPr lang="pt-PT" sz="2000" dirty="0">
                <a:solidFill>
                  <a:schemeClr val="dk1"/>
                </a:solidFill>
                <a:latin typeface="Barlow Light"/>
                <a:ea typeface="Barlow Light"/>
                <a:cs typeface="Barlow Light"/>
                <a:sym typeface="Barlow Light"/>
              </a:rPr>
              <a:t>Terapia comportamental</a:t>
            </a:r>
          </a:p>
        </p:txBody>
      </p:sp>
      <p:sp>
        <p:nvSpPr>
          <p:cNvPr id="26628"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5962F499-DF4B-495E-8127-6B7C91E57D91}" type="slidenum">
              <a:rPr lang="en-US" altLang="en-US" sz="1100" smtClean="0">
                <a:solidFill>
                  <a:srgbClr val="748394"/>
                </a:solidFill>
                <a:latin typeface="Barlow SemiBold" charset="0"/>
                <a:sym typeface="Barlow SemiBold" charset="0"/>
              </a:rPr>
              <a:pPr/>
              <a:t>21</a:t>
            </a:fld>
            <a:endParaRPr lang="en-US" altLang="en-US" sz="1100">
              <a:solidFill>
                <a:srgbClr val="748394"/>
              </a:solidFill>
              <a:latin typeface="Barlow SemiBold" charset="0"/>
              <a:sym typeface="Barlow SemiBold"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en-US" altLang="en-US" sz="3000" dirty="0" err="1">
                <a:solidFill>
                  <a:srgbClr val="FFFFFF"/>
                </a:solidFill>
                <a:latin typeface="Barlow SemiBold" charset="0"/>
                <a:cs typeface="Arial" charset="0"/>
                <a:sym typeface="Barlow SemiBold" charset="0"/>
              </a:rPr>
              <a:t>Medicina</a:t>
            </a:r>
            <a:r>
              <a:rPr lang="en-US" altLang="en-US" sz="3000" dirty="0">
                <a:solidFill>
                  <a:srgbClr val="FFFFFF"/>
                </a:solidFill>
                <a:latin typeface="Barlow SemiBold" charset="0"/>
                <a:cs typeface="Arial" charset="0"/>
                <a:sym typeface="Barlow SemiBold" charset="0"/>
              </a:rPr>
              <a:t> do </a:t>
            </a:r>
            <a:r>
              <a:rPr lang="en-US" altLang="en-US" sz="3000" dirty="0" err="1">
                <a:solidFill>
                  <a:srgbClr val="FFFFFF"/>
                </a:solidFill>
                <a:latin typeface="Barlow SemiBold" charset="0"/>
                <a:cs typeface="Arial" charset="0"/>
                <a:sym typeface="Barlow SemiBold" charset="0"/>
              </a:rPr>
              <a:t>estilo</a:t>
            </a:r>
            <a:r>
              <a:rPr lang="en-US" altLang="en-US" sz="3000" dirty="0">
                <a:solidFill>
                  <a:srgbClr val="FFFFFF"/>
                </a:solidFill>
                <a:latin typeface="Barlow SemiBold" charset="0"/>
                <a:cs typeface="Arial" charset="0"/>
                <a:sym typeface="Barlow SemiBold" charset="0"/>
              </a:rPr>
              <a:t> de </a:t>
            </a:r>
            <a:r>
              <a:rPr lang="en-US" altLang="en-US" sz="3000" dirty="0" err="1">
                <a:solidFill>
                  <a:srgbClr val="FFFFFF"/>
                </a:solidFill>
                <a:latin typeface="Barlow SemiBold" charset="0"/>
                <a:cs typeface="Arial" charset="0"/>
                <a:sym typeface="Barlow SemiBold" charset="0"/>
              </a:rPr>
              <a:t>vida</a:t>
            </a:r>
            <a:r>
              <a:rPr lang="en-US" altLang="en-US" sz="3000" dirty="0">
                <a:solidFill>
                  <a:srgbClr val="FFFFFF"/>
                </a:solidFill>
                <a:latin typeface="Barlow SemiBold" charset="0"/>
                <a:cs typeface="Arial" charset="0"/>
                <a:sym typeface="Barlow SemiBold" charset="0"/>
              </a:rPr>
              <a:t> </a:t>
            </a:r>
            <a:r>
              <a:rPr lang="en-US" altLang="en-US" sz="3000" dirty="0" err="1">
                <a:solidFill>
                  <a:srgbClr val="FFFFFF"/>
                </a:solidFill>
                <a:latin typeface="Barlow SemiBold" charset="0"/>
                <a:cs typeface="Arial" charset="0"/>
                <a:sym typeface="Barlow SemiBold" charset="0"/>
              </a:rPr>
              <a:t>como</a:t>
            </a:r>
            <a:r>
              <a:rPr lang="en-US" altLang="en-US" sz="3000" dirty="0">
                <a:solidFill>
                  <a:srgbClr val="FFFFFF"/>
                </a:solidFill>
                <a:latin typeface="Barlow SemiBold" charset="0"/>
                <a:cs typeface="Arial" charset="0"/>
                <a:sym typeface="Barlow SemiBold" charset="0"/>
              </a:rPr>
              <a:t> </a:t>
            </a:r>
            <a:r>
              <a:rPr lang="en-US" altLang="en-US" sz="3000" dirty="0" err="1">
                <a:solidFill>
                  <a:srgbClr val="FFFFFF"/>
                </a:solidFill>
                <a:latin typeface="Barlow SemiBold" charset="0"/>
                <a:cs typeface="Arial" charset="0"/>
                <a:sym typeface="Barlow SemiBold" charset="0"/>
              </a:rPr>
              <a:t>parte</a:t>
            </a:r>
            <a:r>
              <a:rPr lang="en-US" altLang="en-US" sz="3000" dirty="0">
                <a:solidFill>
                  <a:srgbClr val="FFFFFF"/>
                </a:solidFill>
                <a:latin typeface="Barlow SemiBold" charset="0"/>
                <a:cs typeface="Arial" charset="0"/>
                <a:sym typeface="Barlow SemiBold" charset="0"/>
              </a:rPr>
              <a:t> do </a:t>
            </a:r>
            <a:r>
              <a:rPr lang="en-US" altLang="en-US" sz="3000" dirty="0" err="1">
                <a:solidFill>
                  <a:srgbClr val="FFFFFF"/>
                </a:solidFill>
                <a:latin typeface="Barlow SemiBold" charset="0"/>
                <a:cs typeface="Arial" charset="0"/>
                <a:sym typeface="Barlow SemiBold" charset="0"/>
              </a:rPr>
              <a:t>controle</a:t>
            </a:r>
            <a:r>
              <a:rPr lang="en-US" altLang="en-US" sz="3000" dirty="0">
                <a:solidFill>
                  <a:srgbClr val="FFFFFF"/>
                </a:solidFill>
                <a:latin typeface="Barlow SemiBold" charset="0"/>
                <a:cs typeface="Arial" charset="0"/>
                <a:sym typeface="Barlow SemiBold" charset="0"/>
              </a:rPr>
              <a:t> da </a:t>
            </a:r>
            <a:r>
              <a:rPr lang="en-US" altLang="en-US" sz="3000" dirty="0" err="1">
                <a:solidFill>
                  <a:srgbClr val="FFFFFF"/>
                </a:solidFill>
                <a:latin typeface="Barlow SemiBold" charset="0"/>
                <a:cs typeface="Arial" charset="0"/>
                <a:sym typeface="Barlow SemiBold" charset="0"/>
              </a:rPr>
              <a:t>obesidade</a:t>
            </a:r>
            <a:r>
              <a:rPr lang="en-US" altLang="en-US" sz="3000" dirty="0">
                <a:solidFill>
                  <a:srgbClr val="FFFFFF"/>
                </a:solidFill>
                <a:latin typeface="Barlow SemiBold" charset="0"/>
                <a:cs typeface="Arial" charset="0"/>
                <a:sym typeface="Barlow SemiBold" charset="0"/>
              </a:rPr>
              <a:t> </a:t>
            </a:r>
          </a:p>
        </p:txBody>
      </p:sp>
      <p:sp>
        <p:nvSpPr>
          <p:cNvPr id="3" name="Text Placeholder 2"/>
          <p:cNvSpPr>
            <a:spLocks noGrp="1"/>
          </p:cNvSpPr>
          <p:nvPr>
            <p:ph type="body" idx="1"/>
          </p:nvPr>
        </p:nvSpPr>
        <p:spPr>
          <a:xfrm>
            <a:off x="614363" y="1419225"/>
            <a:ext cx="8205787" cy="3113088"/>
          </a:xfrm>
        </p:spPr>
        <p:txBody>
          <a:bodyPr/>
          <a:lstStyle/>
          <a:p>
            <a:pPr marL="76200" indent="0" algn="ctr" eaLnBrk="1" fontAlgn="auto" hangingPunct="1">
              <a:buClr>
                <a:schemeClr val="accent1"/>
              </a:buClr>
              <a:buFont typeface="Barlow Light"/>
              <a:buNone/>
              <a:defRPr/>
            </a:pPr>
            <a:r>
              <a:rPr lang="ro-RO" sz="2400" u="sng" dirty="0">
                <a:solidFill>
                  <a:schemeClr val="dk1"/>
                </a:solidFill>
                <a:latin typeface="Barlow Light"/>
                <a:ea typeface="Barlow Light"/>
                <a:cs typeface="Barlow Light"/>
                <a:sym typeface="Barlow Light"/>
              </a:rPr>
              <a:t>M</a:t>
            </a:r>
            <a:r>
              <a:rPr lang="pt-PT" sz="2400" u="sng" dirty="0">
                <a:solidFill>
                  <a:schemeClr val="dk1"/>
                </a:solidFill>
                <a:latin typeface="Barlow Light"/>
                <a:ea typeface="Barlow Light"/>
                <a:cs typeface="Barlow Light"/>
                <a:sym typeface="Barlow Light"/>
              </a:rPr>
              <a:t>anejo multimodal da Obesidade</a:t>
            </a:r>
            <a:endParaRPr lang="ro-RO" sz="2400" u="sng" dirty="0">
              <a:solidFill>
                <a:schemeClr val="dk1"/>
              </a:solidFill>
              <a:latin typeface="Barlow Light"/>
              <a:ea typeface="Barlow Light"/>
              <a:cs typeface="Barlow Light"/>
              <a:sym typeface="Barlow Light"/>
            </a:endParaRPr>
          </a:p>
          <a:p>
            <a:pPr marL="533400" indent="-457200" eaLnBrk="1" fontAlgn="auto" hangingPunct="1">
              <a:buClr>
                <a:schemeClr val="accent1"/>
              </a:buClr>
              <a:buFont typeface="+mj-lt"/>
              <a:buAutoNum type="arabicPeriod" startAt="6"/>
              <a:defRPr/>
            </a:pPr>
            <a:r>
              <a:rPr lang="pt-PT" sz="2000" dirty="0">
                <a:solidFill>
                  <a:schemeClr val="dk1"/>
                </a:solidFill>
                <a:latin typeface="Barlow Light"/>
                <a:ea typeface="Barlow Light"/>
                <a:cs typeface="Barlow Light"/>
                <a:sym typeface="Barlow Light"/>
              </a:rPr>
              <a:t>Terapia medicamentosa (quando a obesidade atinge um nível elevado ou comorbidades aparecem)</a:t>
            </a:r>
          </a:p>
          <a:p>
            <a:pPr marL="533400" indent="-457200" eaLnBrk="1" fontAlgn="auto" hangingPunct="1">
              <a:buClr>
                <a:schemeClr val="accent1"/>
              </a:buClr>
              <a:buFont typeface="Barlow Light"/>
              <a:buAutoNum type="arabicPeriod" startAt="6"/>
              <a:defRPr/>
            </a:pPr>
            <a:r>
              <a:rPr lang="pt-PT" sz="2000" dirty="0">
                <a:solidFill>
                  <a:schemeClr val="dk1"/>
                </a:solidFill>
                <a:latin typeface="Barlow Light"/>
                <a:ea typeface="Barlow Light"/>
                <a:cs typeface="Barlow Light"/>
                <a:sym typeface="Barlow Light"/>
              </a:rPr>
              <a:t>Intervenção cirúrgica (quando pelo menos 2 comorbidades estão presentes e a terapia dietética + medicamentosa falhou)</a:t>
            </a:r>
          </a:p>
          <a:p>
            <a:pPr marL="533400" indent="-457200" eaLnBrk="1" fontAlgn="auto" hangingPunct="1">
              <a:buClr>
                <a:schemeClr val="accent1"/>
              </a:buClr>
              <a:buFont typeface="Barlow Light"/>
              <a:buAutoNum type="arabicPeriod" startAt="6"/>
              <a:defRPr/>
            </a:pPr>
            <a:r>
              <a:rPr lang="pt-PT" sz="2000" dirty="0">
                <a:solidFill>
                  <a:schemeClr val="dk1"/>
                </a:solidFill>
                <a:latin typeface="Barlow Light"/>
                <a:ea typeface="Barlow Light"/>
                <a:cs typeface="Barlow Light"/>
                <a:sym typeface="Barlow Light"/>
              </a:rPr>
              <a:t> Envolvimento de familiares para apoio</a:t>
            </a:r>
          </a:p>
          <a:p>
            <a:pPr marL="533400" indent="-457200" eaLnBrk="1" fontAlgn="auto" hangingPunct="1">
              <a:buClr>
                <a:schemeClr val="accent1"/>
              </a:buClr>
              <a:buFont typeface="Barlow Light"/>
              <a:buAutoNum type="arabicPeriod" startAt="6"/>
              <a:defRPr/>
            </a:pPr>
            <a:r>
              <a:rPr lang="pt-PT" sz="2000" dirty="0">
                <a:solidFill>
                  <a:schemeClr val="dk1"/>
                </a:solidFill>
                <a:latin typeface="Barlow Light"/>
                <a:ea typeface="Barlow Light"/>
                <a:cs typeface="Barlow Light"/>
                <a:sym typeface="Barlow Light"/>
              </a:rPr>
              <a:t> Apoio psicológico, empatia, prevenção do estigma (terapia em grupo ou individual)</a:t>
            </a:r>
          </a:p>
          <a:p>
            <a:pPr marL="533400" indent="-457200" eaLnBrk="1" fontAlgn="auto" hangingPunct="1">
              <a:buClr>
                <a:schemeClr val="accent1"/>
              </a:buClr>
              <a:buFont typeface="Barlow Light"/>
              <a:buAutoNum type="arabicPeriod" startAt="6"/>
              <a:defRPr/>
            </a:pPr>
            <a:r>
              <a:rPr lang="pt-PT" sz="2000" dirty="0">
                <a:solidFill>
                  <a:schemeClr val="dk1"/>
                </a:solidFill>
                <a:latin typeface="Barlow Light"/>
                <a:ea typeface="Barlow Light"/>
                <a:cs typeface="Barlow Light"/>
                <a:sym typeface="Barlow Light"/>
              </a:rPr>
              <a:t>Monitoramento e Manutenção</a:t>
            </a:r>
          </a:p>
        </p:txBody>
      </p:sp>
      <p:sp>
        <p:nvSpPr>
          <p:cNvPr id="26628"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5962F499-DF4B-495E-8127-6B7C91E57D91}" type="slidenum">
              <a:rPr lang="en-US" altLang="en-US" sz="1100" smtClean="0">
                <a:solidFill>
                  <a:srgbClr val="748394"/>
                </a:solidFill>
                <a:latin typeface="Barlow SemiBold" charset="0"/>
                <a:sym typeface="Barlow SemiBold" charset="0"/>
              </a:rPr>
              <a:pPr/>
              <a:t>22</a:t>
            </a:fld>
            <a:endParaRPr lang="en-US" altLang="en-US" sz="1100">
              <a:solidFill>
                <a:srgbClr val="748394"/>
              </a:solidFill>
              <a:latin typeface="Barlow SemiBold" charset="0"/>
              <a:sym typeface="Barlow SemiBold" charset="0"/>
            </a:endParaRPr>
          </a:p>
        </p:txBody>
      </p:sp>
    </p:spTree>
    <p:extLst>
      <p:ext uri="{BB962C8B-B14F-4D97-AF65-F5344CB8AC3E}">
        <p14:creationId xmlns:p14="http://schemas.microsoft.com/office/powerpoint/2010/main" val="2631127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ro-RO" altLang="en-US" sz="2400" i="1" dirty="0">
                <a:solidFill>
                  <a:srgbClr val="FFFFFF"/>
                </a:solidFill>
                <a:latin typeface="Barlow SemiBold" charset="0"/>
                <a:cs typeface="Arial" charset="0"/>
                <a:sym typeface="Barlow SemiBold" charset="0"/>
              </a:rPr>
              <a:t>Bibliogra</a:t>
            </a:r>
            <a:r>
              <a:rPr lang="pt-PT" altLang="en-US" sz="2400" i="1" dirty="0">
                <a:solidFill>
                  <a:srgbClr val="FFFFFF"/>
                </a:solidFill>
                <a:latin typeface="Barlow SemiBold" charset="0"/>
                <a:cs typeface="Arial" charset="0"/>
                <a:sym typeface="Barlow SemiBold" charset="0"/>
              </a:rPr>
              <a:t>fia</a:t>
            </a:r>
            <a:endParaRPr lang="en-US" altLang="en-US" sz="2400" i="1" dirty="0">
              <a:solidFill>
                <a:srgbClr val="FFFFFF"/>
              </a:solidFill>
              <a:latin typeface="Barlow SemiBold" charset="0"/>
              <a:cs typeface="Arial" charset="0"/>
              <a:sym typeface="Barlow SemiBold" charset="0"/>
            </a:endParaRPr>
          </a:p>
        </p:txBody>
      </p:sp>
      <p:sp>
        <p:nvSpPr>
          <p:cNvPr id="28675" name="Text Placeholder 2"/>
          <p:cNvSpPr txBox="1">
            <a:spLocks noGrp="1" noChangeArrowheads="1"/>
          </p:cNvSpPr>
          <p:nvPr>
            <p:ph type="body" idx="1"/>
          </p:nvPr>
        </p:nvSpPr>
        <p:spPr>
          <a:xfrm>
            <a:off x="468313" y="1347788"/>
            <a:ext cx="8496300" cy="3114675"/>
          </a:xfrm>
        </p:spPr>
        <p:txBody>
          <a:bodyPr/>
          <a:lstStyle/>
          <a:p>
            <a:pPr eaLnBrk="1" hangingPunct="1">
              <a:spcAft>
                <a:spcPct val="0"/>
              </a:spcAft>
              <a:buClr>
                <a:schemeClr val="accent1"/>
              </a:buClr>
              <a:buFont typeface="Barlow Light" charset="0"/>
              <a:buChar char="▸"/>
            </a:pPr>
            <a:r>
              <a:rPr lang="en-US" altLang="en-US" sz="1200">
                <a:solidFill>
                  <a:srgbClr val="001F46"/>
                </a:solidFill>
                <a:latin typeface="Barlow Light" charset="0"/>
                <a:cs typeface="Arial" charset="0"/>
                <a:sym typeface="Barlow Light" charset="0"/>
              </a:rPr>
              <a:t>Chaput JP, Ferraro ZM, Prud'homme D, Sharma AM. Widespread misconceptions about obesity. Can Fam Physician. 2014</a:t>
            </a:r>
            <a:r>
              <a:rPr lang="ro-RO" altLang="en-US" sz="1200">
                <a:solidFill>
                  <a:srgbClr val="001F46"/>
                </a:solidFill>
                <a:latin typeface="Barlow Light" charset="0"/>
                <a:cs typeface="Arial" charset="0"/>
                <a:sym typeface="Barlow Light" charset="0"/>
              </a:rPr>
              <a:t>,  </a:t>
            </a:r>
            <a:r>
              <a:rPr lang="en-US" altLang="en-US" sz="1200">
                <a:solidFill>
                  <a:srgbClr val="001F46"/>
                </a:solidFill>
                <a:latin typeface="Barlow Light" charset="0"/>
                <a:cs typeface="Arial" charset="0"/>
                <a:sym typeface="Barlow Light" charset="0"/>
              </a:rPr>
              <a:t>60(11):973-5, 981-</a:t>
            </a:r>
            <a:r>
              <a:rPr lang="ro-RO" altLang="en-US" sz="1200">
                <a:solidFill>
                  <a:srgbClr val="001F46"/>
                </a:solidFill>
                <a:latin typeface="Barlow Light" charset="0"/>
                <a:cs typeface="Arial" charset="0"/>
                <a:sym typeface="Barlow Light" charset="0"/>
              </a:rPr>
              <a:t>4</a:t>
            </a:r>
          </a:p>
          <a:p>
            <a:pPr eaLnBrk="1" hangingPunct="1">
              <a:spcAft>
                <a:spcPct val="0"/>
              </a:spcAft>
              <a:buClr>
                <a:schemeClr val="accent1"/>
              </a:buClr>
              <a:buFont typeface="Barlow Light" charset="0"/>
              <a:buChar char="▸"/>
            </a:pPr>
            <a:r>
              <a:rPr lang="en-US" altLang="en-US" sz="1200">
                <a:solidFill>
                  <a:srgbClr val="001F46"/>
                </a:solidFill>
                <a:latin typeface="Barlow Light" charset="0"/>
                <a:cs typeface="Arial" charset="0"/>
                <a:sym typeface="Barlow Light" charset="0"/>
              </a:rPr>
              <a:t>Mahmoud R</a:t>
            </a:r>
            <a:r>
              <a:rPr lang="ro-RO" altLang="en-US" sz="1200">
                <a:solidFill>
                  <a:srgbClr val="001F46"/>
                </a:solidFill>
                <a:latin typeface="Barlow Light" charset="0"/>
                <a:cs typeface="Arial" charset="0"/>
                <a:sym typeface="Barlow Light" charset="0"/>
              </a:rPr>
              <a:t>,</a:t>
            </a:r>
            <a:r>
              <a:rPr lang="en-US" altLang="en-US" sz="1200">
                <a:solidFill>
                  <a:srgbClr val="001F46"/>
                </a:solidFill>
                <a:latin typeface="Barlow Light" charset="0"/>
                <a:cs typeface="Arial" charset="0"/>
                <a:sym typeface="Barlow Light" charset="0"/>
              </a:rPr>
              <a:t> Kimonis V</a:t>
            </a:r>
            <a:r>
              <a:rPr lang="ro-RO" altLang="en-US" sz="1200">
                <a:solidFill>
                  <a:srgbClr val="001F46"/>
                </a:solidFill>
                <a:latin typeface="Barlow Light" charset="0"/>
                <a:cs typeface="Arial" charset="0"/>
                <a:sym typeface="Barlow Light" charset="0"/>
              </a:rPr>
              <a:t>, </a:t>
            </a:r>
            <a:r>
              <a:rPr lang="en-US" altLang="en-US" sz="1200">
                <a:solidFill>
                  <a:srgbClr val="001F46"/>
                </a:solidFill>
                <a:latin typeface="Barlow Light" charset="0"/>
                <a:cs typeface="Arial" charset="0"/>
                <a:sym typeface="Barlow Light" charset="0"/>
              </a:rPr>
              <a:t>Butler MG. Genetics of Obesity in Humans: A Clinical Review. Int. J. Mol. Sci. 2022, 23</a:t>
            </a:r>
            <a:r>
              <a:rPr lang="ro-RO" altLang="en-US" sz="1200">
                <a:solidFill>
                  <a:srgbClr val="001F46"/>
                </a:solidFill>
                <a:latin typeface="Barlow Light" charset="0"/>
                <a:cs typeface="Arial" charset="0"/>
                <a:sym typeface="Barlow Light" charset="0"/>
              </a:rPr>
              <a:t>:</a:t>
            </a:r>
            <a:r>
              <a:rPr lang="en-US" altLang="en-US" sz="1200">
                <a:solidFill>
                  <a:srgbClr val="001F46"/>
                </a:solidFill>
                <a:latin typeface="Barlow Light" charset="0"/>
                <a:cs typeface="Arial" charset="0"/>
                <a:sym typeface="Barlow Light" charset="0"/>
              </a:rPr>
              <a:t>11005</a:t>
            </a:r>
            <a:endParaRPr lang="ro-RO" altLang="en-US" sz="1200">
              <a:solidFill>
                <a:srgbClr val="001F46"/>
              </a:solidFill>
              <a:latin typeface="Barlow Light" charset="0"/>
              <a:cs typeface="Arial" charset="0"/>
              <a:sym typeface="Barlow Light" charset="0"/>
            </a:endParaRPr>
          </a:p>
          <a:p>
            <a:pPr eaLnBrk="1" hangingPunct="1">
              <a:spcAft>
                <a:spcPct val="0"/>
              </a:spcAft>
              <a:buClr>
                <a:schemeClr val="accent1"/>
              </a:buClr>
              <a:buFont typeface="Barlow Light" charset="0"/>
              <a:buChar char="▸"/>
            </a:pPr>
            <a:r>
              <a:rPr lang="en-US" altLang="en-US" sz="1200">
                <a:solidFill>
                  <a:srgbClr val="001F46"/>
                </a:solidFill>
                <a:latin typeface="Barlow Light" charset="0"/>
                <a:cs typeface="Arial" charset="0"/>
                <a:sym typeface="Barlow Light" charset="0"/>
              </a:rPr>
              <a:t>NCD Risk Factor Collaboration</a:t>
            </a:r>
            <a:r>
              <a:rPr lang="ro-RO" altLang="en-US" sz="1200">
                <a:solidFill>
                  <a:srgbClr val="001F46"/>
                </a:solidFill>
                <a:latin typeface="Barlow Light" charset="0"/>
                <a:cs typeface="Arial" charset="0"/>
                <a:sym typeface="Barlow Light" charset="0"/>
              </a:rPr>
              <a:t>.</a:t>
            </a:r>
            <a:r>
              <a:rPr lang="en-US" altLang="en-US" sz="1200">
                <a:solidFill>
                  <a:srgbClr val="001F46"/>
                </a:solidFill>
                <a:latin typeface="Barlow Light" charset="0"/>
                <a:cs typeface="Arial" charset="0"/>
                <a:sym typeface="Barlow Light" charset="0"/>
              </a:rPr>
              <a:t> UN Population Division and World Obesity Federation projections</a:t>
            </a:r>
            <a:r>
              <a:rPr lang="ro-RO" altLang="en-US" sz="1200">
                <a:solidFill>
                  <a:srgbClr val="001F46"/>
                </a:solidFill>
                <a:latin typeface="Barlow Light" charset="0"/>
                <a:cs typeface="Arial" charset="0"/>
                <a:sym typeface="Barlow Light" charset="0"/>
              </a:rPr>
              <a:t>. 2017</a:t>
            </a:r>
          </a:p>
          <a:p>
            <a:pPr eaLnBrk="1" hangingPunct="1">
              <a:spcAft>
                <a:spcPct val="0"/>
              </a:spcAft>
              <a:buClr>
                <a:schemeClr val="accent1"/>
              </a:buClr>
              <a:buFont typeface="Barlow Light" charset="0"/>
              <a:buChar char="▸"/>
            </a:pPr>
            <a:r>
              <a:rPr lang="ro-RO" altLang="en-US" sz="1200">
                <a:solidFill>
                  <a:srgbClr val="001F46"/>
                </a:solidFill>
                <a:latin typeface="Barlow Light" charset="0"/>
                <a:cs typeface="Arial" charset="0"/>
                <a:sym typeface="Barlow Light" charset="0"/>
              </a:rPr>
              <a:t>Freemark M.S. Pediatric Obesity, Etiology, Pathogenesis and Treatment, Second edition. Humana Press. 2018, ISBN 978-3-319-68191-7</a:t>
            </a:r>
          </a:p>
          <a:p>
            <a:pPr eaLnBrk="1" hangingPunct="1">
              <a:spcAft>
                <a:spcPct val="0"/>
              </a:spcAft>
              <a:buClr>
                <a:schemeClr val="accent1"/>
              </a:buClr>
              <a:buFont typeface="Barlow Light" charset="0"/>
              <a:buChar char="▸"/>
            </a:pPr>
            <a:r>
              <a:rPr lang="en-US" altLang="en-US" sz="1200">
                <a:solidFill>
                  <a:srgbClr val="001F46"/>
                </a:solidFill>
                <a:latin typeface="Barlow Light" charset="0"/>
                <a:cs typeface="Arial" charset="0"/>
                <a:sym typeface="Barlow Light" charset="0"/>
              </a:rPr>
              <a:t>World Obesity Federation. ”World Obesity Atlas 2022”, London, 2022</a:t>
            </a:r>
            <a:endParaRPr lang="ro-RO" altLang="en-US" sz="1200">
              <a:solidFill>
                <a:srgbClr val="001F46"/>
              </a:solidFill>
              <a:latin typeface="Barlow Light" charset="0"/>
              <a:cs typeface="Arial" charset="0"/>
              <a:sym typeface="Barlow Light" charset="0"/>
            </a:endParaRPr>
          </a:p>
          <a:p>
            <a:pPr eaLnBrk="1" hangingPunct="1">
              <a:spcAft>
                <a:spcPct val="0"/>
              </a:spcAft>
              <a:buClr>
                <a:schemeClr val="accent1"/>
              </a:buClr>
              <a:buFont typeface="Barlow Light" charset="0"/>
              <a:buChar char="▸"/>
            </a:pPr>
            <a:r>
              <a:rPr lang="en-US" altLang="en-US" sz="1200">
                <a:solidFill>
                  <a:srgbClr val="001F46"/>
                </a:solidFill>
                <a:latin typeface="Barlow Light" charset="0"/>
                <a:cs typeface="Arial" charset="0"/>
                <a:sym typeface="Barlow Light" charset="0"/>
              </a:rPr>
              <a:t>Grief SN, Waterman M</a:t>
            </a:r>
            <a:r>
              <a:rPr lang="ro-RO" altLang="en-US" sz="1200">
                <a:solidFill>
                  <a:srgbClr val="001F46"/>
                </a:solidFill>
                <a:latin typeface="Barlow Light" charset="0"/>
                <a:cs typeface="Arial" charset="0"/>
                <a:sym typeface="Barlow Light" charset="0"/>
              </a:rPr>
              <a:t>. </a:t>
            </a:r>
            <a:r>
              <a:rPr lang="en-US" altLang="en-US" sz="1200">
                <a:solidFill>
                  <a:srgbClr val="001F46"/>
                </a:solidFill>
                <a:latin typeface="Barlow Light" charset="0"/>
                <a:cs typeface="Arial" charset="0"/>
                <a:sym typeface="Barlow Light" charset="0"/>
              </a:rPr>
              <a:t>Approach to Obesity Management in the Primary Care Setting. J Obes Weight-Loss Medication</a:t>
            </a:r>
            <a:r>
              <a:rPr lang="ro-RO" altLang="en-US" sz="1200">
                <a:solidFill>
                  <a:srgbClr val="001F46"/>
                </a:solidFill>
                <a:latin typeface="Barlow Light" charset="0"/>
                <a:cs typeface="Arial" charset="0"/>
                <a:sym typeface="Barlow Light" charset="0"/>
              </a:rPr>
              <a:t>. 2019,  </a:t>
            </a:r>
            <a:r>
              <a:rPr lang="en-US" altLang="en-US" sz="1200">
                <a:solidFill>
                  <a:srgbClr val="001F46"/>
                </a:solidFill>
                <a:latin typeface="Barlow Light" charset="0"/>
                <a:cs typeface="Arial" charset="0"/>
                <a:sym typeface="Barlow Light" charset="0"/>
              </a:rPr>
              <a:t> 5:</a:t>
            </a:r>
            <a:r>
              <a:rPr lang="ro-RO" altLang="en-US" sz="1200">
                <a:solidFill>
                  <a:srgbClr val="001F46"/>
                </a:solidFill>
                <a:latin typeface="Barlow Light" charset="0"/>
                <a:cs typeface="Arial" charset="0"/>
                <a:sym typeface="Barlow Light" charset="0"/>
              </a:rPr>
              <a:t>1</a:t>
            </a:r>
            <a:r>
              <a:rPr lang="en-US" altLang="en-US" sz="1200">
                <a:solidFill>
                  <a:srgbClr val="001F46"/>
                </a:solidFill>
                <a:latin typeface="Barlow Light" charset="0"/>
                <a:cs typeface="Arial" charset="0"/>
                <a:sym typeface="Barlow Light" charset="0"/>
              </a:rPr>
              <a:t>024</a:t>
            </a:r>
            <a:endParaRPr lang="ro-RO" altLang="en-US" sz="1200">
              <a:solidFill>
                <a:srgbClr val="001F46"/>
              </a:solidFill>
              <a:latin typeface="Barlow Light" charset="0"/>
              <a:cs typeface="Arial" charset="0"/>
              <a:sym typeface="Barlow Light" charset="0"/>
            </a:endParaRPr>
          </a:p>
          <a:p>
            <a:pPr eaLnBrk="1" hangingPunct="1">
              <a:spcAft>
                <a:spcPct val="0"/>
              </a:spcAft>
              <a:buClr>
                <a:schemeClr val="accent1"/>
              </a:buClr>
              <a:buFont typeface="Barlow Light" charset="0"/>
              <a:buChar char="▸"/>
            </a:pPr>
            <a:r>
              <a:rPr lang="en-US" altLang="en-US" sz="1200">
                <a:solidFill>
                  <a:srgbClr val="001F46"/>
                </a:solidFill>
                <a:latin typeface="Barlow Light" charset="0"/>
                <a:cs typeface="Arial" charset="0"/>
                <a:sym typeface="Barlow Light" charset="0"/>
              </a:rPr>
              <a:t>Forgione N, Deed G, Kilov G et al. Managing Obesity in Primary Care: Breaking Down the Barriers. Adv Ther </a:t>
            </a:r>
            <a:r>
              <a:rPr lang="ro-RO" altLang="en-US" sz="1200">
                <a:solidFill>
                  <a:srgbClr val="001F46"/>
                </a:solidFill>
                <a:latin typeface="Barlow Light" charset="0"/>
                <a:cs typeface="Arial" charset="0"/>
                <a:sym typeface="Barlow Light" charset="0"/>
              </a:rPr>
              <a:t>2018, </a:t>
            </a:r>
            <a:r>
              <a:rPr lang="en-US" altLang="en-US" sz="1200">
                <a:solidFill>
                  <a:srgbClr val="001F46"/>
                </a:solidFill>
                <a:latin typeface="Barlow Light" charset="0"/>
                <a:cs typeface="Arial" charset="0"/>
                <a:sym typeface="Barlow Light" charset="0"/>
              </a:rPr>
              <a:t>35</a:t>
            </a:r>
            <a:r>
              <a:rPr lang="ro-RO" altLang="en-US" sz="1200">
                <a:solidFill>
                  <a:srgbClr val="001F46"/>
                </a:solidFill>
                <a:latin typeface="Barlow Light" charset="0"/>
                <a:cs typeface="Arial" charset="0"/>
                <a:sym typeface="Barlow Light" charset="0"/>
              </a:rPr>
              <a:t>:</a:t>
            </a:r>
            <a:r>
              <a:rPr lang="en-US" altLang="en-US" sz="1200">
                <a:solidFill>
                  <a:srgbClr val="001F46"/>
                </a:solidFill>
                <a:latin typeface="Barlow Light" charset="0"/>
                <a:cs typeface="Arial" charset="0"/>
                <a:sym typeface="Barlow Light" charset="0"/>
              </a:rPr>
              <a:t>191–198</a:t>
            </a:r>
            <a:endParaRPr lang="ro-RO" altLang="en-US" sz="1200">
              <a:solidFill>
                <a:srgbClr val="001F46"/>
              </a:solidFill>
              <a:latin typeface="Barlow Light" charset="0"/>
              <a:cs typeface="Arial" charset="0"/>
              <a:sym typeface="Barlow Light" charset="0"/>
            </a:endParaRPr>
          </a:p>
          <a:p>
            <a:pPr eaLnBrk="1" hangingPunct="1">
              <a:spcAft>
                <a:spcPct val="0"/>
              </a:spcAft>
              <a:buClr>
                <a:schemeClr val="accent1"/>
              </a:buClr>
              <a:buFont typeface="Barlow Light" charset="0"/>
              <a:buChar char="▸"/>
            </a:pPr>
            <a:r>
              <a:rPr lang="ro-RO" altLang="en-US" sz="1200">
                <a:latin typeface="Barlow Light" charset="0"/>
                <a:cs typeface="Arial" charset="0"/>
                <a:sym typeface="Barlow Light" charset="0"/>
              </a:rPr>
              <a:t>MacKay H, Gunasekara CJ, Yam KY, et al. Sex-specific epigenetic development in the mouse hypothalamic arcuate nucleus pinpoints human genomic regions associated with body mass index. Sci Adv. 2022, 8(39):eabo3991. </a:t>
            </a:r>
          </a:p>
          <a:p>
            <a:pPr eaLnBrk="1" hangingPunct="1">
              <a:spcAft>
                <a:spcPct val="0"/>
              </a:spcAft>
              <a:buClr>
                <a:schemeClr val="accent1"/>
              </a:buClr>
              <a:buFont typeface="Barlow Light" charset="0"/>
              <a:buChar char="▸"/>
            </a:pPr>
            <a:r>
              <a:rPr lang="en-US" altLang="en-US" sz="1200">
                <a:solidFill>
                  <a:srgbClr val="001F46"/>
                </a:solidFill>
                <a:latin typeface="Barlow Light" charset="0"/>
                <a:cs typeface="Arial" charset="0"/>
                <a:sym typeface="Barlow Light" charset="0"/>
              </a:rPr>
              <a:t>Eurostat.  ”Body mass index (BMI) by sex, age and income quintile” 2019, available  at </a:t>
            </a:r>
            <a:r>
              <a:rPr lang="en-US" altLang="en-US" sz="1200">
                <a:solidFill>
                  <a:srgbClr val="001F46"/>
                </a:solidFill>
                <a:latin typeface="Barlow Light" charset="0"/>
                <a:cs typeface="Arial" charset="0"/>
                <a:sym typeface="Barlow Light" charset="0"/>
                <a:hlinkClick r:id="rId2"/>
              </a:rPr>
              <a:t>https://appsso.eurostat.ec.europa.eu/nui/show.do?dataset=hlth_ehis_bm1i&amp;lang=en</a:t>
            </a:r>
            <a:endParaRPr lang="en-US" altLang="en-US" sz="1200">
              <a:solidFill>
                <a:srgbClr val="001F46"/>
              </a:solidFill>
              <a:latin typeface="Barlow Light" charset="0"/>
              <a:cs typeface="Arial" charset="0"/>
              <a:sym typeface="Barlow Light" charset="0"/>
            </a:endParaRPr>
          </a:p>
          <a:p>
            <a:pPr eaLnBrk="1" hangingPunct="1">
              <a:spcAft>
                <a:spcPct val="0"/>
              </a:spcAft>
              <a:buClr>
                <a:schemeClr val="accent1"/>
              </a:buClr>
              <a:buFont typeface="Barlow Light" charset="0"/>
              <a:buChar char="▸"/>
            </a:pPr>
            <a:r>
              <a:rPr lang="en-US" altLang="en-US" sz="1200">
                <a:solidFill>
                  <a:srgbClr val="001F46"/>
                </a:solidFill>
                <a:latin typeface="Barlow Light" charset="0"/>
                <a:cs typeface="Arial" charset="0"/>
                <a:sym typeface="Barlow Light" charset="0"/>
              </a:rPr>
              <a:t>https://www.verywellmind.com/difference-between-disordered-eating-and-eating-disorders-5184548</a:t>
            </a:r>
          </a:p>
        </p:txBody>
      </p:sp>
      <p:sp>
        <p:nvSpPr>
          <p:cNvPr id="28676"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22A78314-FA73-4AF8-A343-F5FCFCEC5CF4}" type="slidenum">
              <a:rPr lang="en-US" altLang="en-US" sz="1100" smtClean="0">
                <a:solidFill>
                  <a:srgbClr val="748394"/>
                </a:solidFill>
                <a:latin typeface="Barlow SemiBold" charset="0"/>
                <a:sym typeface="Barlow SemiBold" charset="0"/>
              </a:rPr>
              <a:pPr/>
              <a:t>23</a:t>
            </a:fld>
            <a:endParaRPr lang="en-US" altLang="en-US" sz="1100">
              <a:solidFill>
                <a:srgbClr val="748394"/>
              </a:solidFill>
              <a:latin typeface="Barlow SemiBold" charset="0"/>
              <a:sym typeface="Barlow SemiBold"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Google Shape;503;p35"/>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F5C42E62-170F-44E8-83A7-A15AC792F6F7}" type="slidenum">
              <a:rPr lang="en-US" altLang="en-US" sz="1100" smtClean="0">
                <a:solidFill>
                  <a:srgbClr val="748394"/>
                </a:solidFill>
                <a:latin typeface="Barlow SemiBold" charset="0"/>
                <a:sym typeface="Barlow SemiBold" charset="0"/>
              </a:rPr>
              <a:pPr/>
              <a:t>24</a:t>
            </a:fld>
            <a:endParaRPr lang="en-US" altLang="en-US" sz="1100">
              <a:solidFill>
                <a:srgbClr val="748394"/>
              </a:solidFill>
              <a:latin typeface="Barlow SemiBold" charset="0"/>
              <a:sym typeface="Barlow SemiBold" charset="0"/>
            </a:endParaRPr>
          </a:p>
        </p:txBody>
      </p:sp>
      <p:pic>
        <p:nvPicPr>
          <p:cNvPr id="296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1635125"/>
            <a:ext cx="3552825" cy="19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Google Shape;163;p14"/>
          <p:cNvSpPr txBox="1">
            <a:spLocks noGrp="1" noChangeArrowheads="1"/>
          </p:cNvSpPr>
          <p:nvPr>
            <p:ph type="title"/>
          </p:nvPr>
        </p:nvSpPr>
        <p:spPr>
          <a:xfrm>
            <a:off x="614363" y="392113"/>
            <a:ext cx="6757987" cy="919162"/>
          </a:xfrm>
        </p:spPr>
        <p:txBody>
          <a:bodyPr/>
          <a:lstStyle/>
          <a:p>
            <a:pPr marL="139700" eaLnBrk="1" hangingPunct="1">
              <a:lnSpc>
                <a:spcPct val="90000"/>
              </a:lnSpc>
              <a:spcBef>
                <a:spcPct val="0"/>
              </a:spcBef>
              <a:spcAft>
                <a:spcPct val="0"/>
              </a:spcAft>
              <a:buClr>
                <a:srgbClr val="FFFFFF"/>
              </a:buClr>
              <a:buFont typeface="Barlow SemiBold" charset="0"/>
              <a:buNone/>
            </a:pPr>
            <a:r>
              <a:rPr lang="en-US" altLang="en-US" sz="2000">
                <a:solidFill>
                  <a:schemeClr val="bg1"/>
                </a:solidFill>
                <a:latin typeface="Barlow SemiBold" charset="0"/>
                <a:cs typeface="Arial" charset="0"/>
                <a:sym typeface="Barlow SemiBold" charset="0"/>
              </a:rPr>
              <a:t>Project Number: 2021-1-RO01- KA220-HED-38B739A3</a:t>
            </a:r>
          </a:p>
        </p:txBody>
      </p:sp>
      <p:sp>
        <p:nvSpPr>
          <p:cNvPr id="166" name="Google Shape;166;p14"/>
          <p:cNvSpPr txBox="1">
            <a:spLocks noGrp="1"/>
          </p:cNvSpPr>
          <p:nvPr>
            <p:ph type="body" idx="2"/>
          </p:nvPr>
        </p:nvSpPr>
        <p:spPr>
          <a:xfrm>
            <a:off x="363538" y="2787650"/>
            <a:ext cx="4967287" cy="1223963"/>
          </a:xfrm>
        </p:spPr>
        <p:txBody>
          <a:bodyPr/>
          <a:lstStyle/>
          <a:p>
            <a:pPr marL="139700" indent="0" algn="ctr" eaLnBrk="1" fontAlgn="auto" hangingPunct="1">
              <a:buClr>
                <a:schemeClr val="accent1"/>
              </a:buClr>
              <a:buFont typeface="Barlow Light"/>
              <a:buNone/>
              <a:defRPr/>
            </a:pPr>
            <a:r>
              <a:rPr lang="en-US" sz="1400" dirty="0">
                <a:solidFill>
                  <a:schemeClr val="tx1"/>
                </a:solidFill>
                <a:latin typeface="Barlow SemiBold" panose="020B0604020202020204" charset="0"/>
                <a:ea typeface="Barlow Light"/>
                <a:cs typeface="Calibri" panose="020F0502020204030204" pitchFamily="34" charset="0"/>
                <a:sym typeface="Barlow Light"/>
              </a:rPr>
              <a:t>The European Commission's support for the production of this presentation does not constitute an endorsement of the contents, which reflect the views only of the authors, and the Commission cannot be held responsible for any use which may be made of the information contained therein.</a:t>
            </a:r>
          </a:p>
          <a:p>
            <a:pPr marL="0" indent="0" eaLnBrk="1" fontAlgn="auto" hangingPunct="1">
              <a:spcBef>
                <a:spcPts val="0"/>
              </a:spcBef>
              <a:buClr>
                <a:schemeClr val="dk1"/>
              </a:buClr>
              <a:buSzPts val="1100"/>
              <a:buFont typeface="Arial"/>
              <a:buNone/>
              <a:defRPr/>
            </a:pPr>
            <a:endParaRPr sz="1400" dirty="0">
              <a:solidFill>
                <a:schemeClr val="accent2"/>
              </a:solidFill>
              <a:latin typeface="Barlow Light"/>
              <a:ea typeface="Barlow Light"/>
              <a:cs typeface="Barlow Light"/>
              <a:sym typeface="Barlow Light"/>
            </a:endParaRPr>
          </a:p>
          <a:p>
            <a:pPr marL="0" indent="0" eaLnBrk="1" fontAlgn="auto" hangingPunct="1">
              <a:spcBef>
                <a:spcPts val="0"/>
              </a:spcBef>
              <a:buClr>
                <a:schemeClr val="accent1"/>
              </a:buClr>
              <a:buFont typeface="Barlow Light"/>
              <a:buNone/>
              <a:defRPr/>
            </a:pPr>
            <a:endParaRPr sz="1400" dirty="0">
              <a:solidFill>
                <a:schemeClr val="accent2"/>
              </a:solidFill>
              <a:latin typeface="Barlow Light"/>
              <a:ea typeface="Barlow Light"/>
              <a:cs typeface="Barlow Light"/>
              <a:sym typeface="Barlow Light"/>
            </a:endParaRPr>
          </a:p>
        </p:txBody>
      </p:sp>
      <p:sp>
        <p:nvSpPr>
          <p:cNvPr id="8196" name="Google Shape;167;p14"/>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66A9D211-631D-47A9-AA58-04B63F680DB6}" type="slidenum">
              <a:rPr lang="en-US" altLang="en-US" sz="1100" smtClean="0">
                <a:solidFill>
                  <a:srgbClr val="748394"/>
                </a:solidFill>
                <a:latin typeface="Barlow SemiBold" charset="0"/>
                <a:sym typeface="Barlow SemiBold" charset="0"/>
              </a:rPr>
              <a:pPr/>
              <a:t>3</a:t>
            </a:fld>
            <a:endParaRPr lang="en-US" altLang="en-US" sz="1100">
              <a:solidFill>
                <a:srgbClr val="748394"/>
              </a:solidFill>
              <a:latin typeface="Barlow SemiBold" charset="0"/>
              <a:sym typeface="Barlow SemiBold" charset="0"/>
            </a:endParaRPr>
          </a:p>
        </p:txBody>
      </p:sp>
      <p:grpSp>
        <p:nvGrpSpPr>
          <p:cNvPr id="8197" name="Google Shape;168;p14"/>
          <p:cNvGrpSpPr>
            <a:grpSpLocks/>
          </p:cNvGrpSpPr>
          <p:nvPr/>
        </p:nvGrpSpPr>
        <p:grpSpPr bwMode="auto">
          <a:xfrm>
            <a:off x="8391525" y="301625"/>
            <a:ext cx="450850" cy="450850"/>
            <a:chOff x="3277794" y="2969995"/>
            <a:chExt cx="457200" cy="457200"/>
          </a:xfrm>
        </p:grpSpPr>
        <p:sp>
          <p:nvSpPr>
            <p:cNvPr id="8200" name="Google Shape;169;p14"/>
            <p:cNvSpPr>
              <a:spLocks/>
            </p:cNvSpPr>
            <p:nvPr/>
          </p:nvSpPr>
          <p:spPr bwMode="auto">
            <a:xfrm>
              <a:off x="3277794" y="2969995"/>
              <a:ext cx="457200" cy="171450"/>
            </a:xfrm>
            <a:custGeom>
              <a:avLst/>
              <a:gdLst>
                <a:gd name="T0" fmla="*/ 19050 w 457200"/>
                <a:gd name="T1" fmla="*/ 104775 h 171450"/>
                <a:gd name="T2" fmla="*/ 40005 w 457200"/>
                <a:gd name="T3" fmla="*/ 104775 h 171450"/>
                <a:gd name="T4" fmla="*/ 123825 w 457200"/>
                <a:gd name="T5" fmla="*/ 171450 h 171450"/>
                <a:gd name="T6" fmla="*/ 207645 w 457200"/>
                <a:gd name="T7" fmla="*/ 104775 h 171450"/>
                <a:gd name="T8" fmla="*/ 250508 w 457200"/>
                <a:gd name="T9" fmla="*/ 104775 h 171450"/>
                <a:gd name="T10" fmla="*/ 334328 w 457200"/>
                <a:gd name="T11" fmla="*/ 171450 h 171450"/>
                <a:gd name="T12" fmla="*/ 418148 w 457200"/>
                <a:gd name="T13" fmla="*/ 104775 h 171450"/>
                <a:gd name="T14" fmla="*/ 438150 w 457200"/>
                <a:gd name="T15" fmla="*/ 104775 h 171450"/>
                <a:gd name="T16" fmla="*/ 457200 w 457200"/>
                <a:gd name="T17" fmla="*/ 85725 h 171450"/>
                <a:gd name="T18" fmla="*/ 438150 w 457200"/>
                <a:gd name="T19" fmla="*/ 66675 h 171450"/>
                <a:gd name="T20" fmla="*/ 417195 w 457200"/>
                <a:gd name="T21" fmla="*/ 66675 h 171450"/>
                <a:gd name="T22" fmla="*/ 333375 w 457200"/>
                <a:gd name="T23" fmla="*/ 0 h 171450"/>
                <a:gd name="T24" fmla="*/ 249555 w 457200"/>
                <a:gd name="T25" fmla="*/ 66675 h 171450"/>
                <a:gd name="T26" fmla="*/ 206693 w 457200"/>
                <a:gd name="T27" fmla="*/ 66675 h 171450"/>
                <a:gd name="T28" fmla="*/ 122873 w 457200"/>
                <a:gd name="T29" fmla="*/ 0 h 171450"/>
                <a:gd name="T30" fmla="*/ 40005 w 457200"/>
                <a:gd name="T31" fmla="*/ 66675 h 171450"/>
                <a:gd name="T32" fmla="*/ 19050 w 457200"/>
                <a:gd name="T33" fmla="*/ 66675 h 171450"/>
                <a:gd name="T34" fmla="*/ 0 w 457200"/>
                <a:gd name="T35" fmla="*/ 85725 h 171450"/>
                <a:gd name="T36" fmla="*/ 19050 w 457200"/>
                <a:gd name="T37" fmla="*/ 104775 h 171450"/>
                <a:gd name="T38" fmla="*/ 289560 w 457200"/>
                <a:gd name="T39" fmla="*/ 66675 h 171450"/>
                <a:gd name="T40" fmla="*/ 333375 w 457200"/>
                <a:gd name="T41" fmla="*/ 38100 h 171450"/>
                <a:gd name="T42" fmla="*/ 377190 w 457200"/>
                <a:gd name="T43" fmla="*/ 66675 h 171450"/>
                <a:gd name="T44" fmla="*/ 381000 w 457200"/>
                <a:gd name="T45" fmla="*/ 85725 h 171450"/>
                <a:gd name="T46" fmla="*/ 377190 w 457200"/>
                <a:gd name="T47" fmla="*/ 104775 h 171450"/>
                <a:gd name="T48" fmla="*/ 333375 w 457200"/>
                <a:gd name="T49" fmla="*/ 133350 h 171450"/>
                <a:gd name="T50" fmla="*/ 289560 w 457200"/>
                <a:gd name="T51" fmla="*/ 104775 h 171450"/>
                <a:gd name="T52" fmla="*/ 285750 w 457200"/>
                <a:gd name="T53" fmla="*/ 85725 h 171450"/>
                <a:gd name="T54" fmla="*/ 289560 w 457200"/>
                <a:gd name="T55" fmla="*/ 66675 h 171450"/>
                <a:gd name="T56" fmla="*/ 80010 w 457200"/>
                <a:gd name="T57" fmla="*/ 66675 h 171450"/>
                <a:gd name="T58" fmla="*/ 123825 w 457200"/>
                <a:gd name="T59" fmla="*/ 38100 h 171450"/>
                <a:gd name="T60" fmla="*/ 167640 w 457200"/>
                <a:gd name="T61" fmla="*/ 66675 h 171450"/>
                <a:gd name="T62" fmla="*/ 171450 w 457200"/>
                <a:gd name="T63" fmla="*/ 85725 h 171450"/>
                <a:gd name="T64" fmla="*/ 167640 w 457200"/>
                <a:gd name="T65" fmla="*/ 104775 h 171450"/>
                <a:gd name="T66" fmla="*/ 123825 w 457200"/>
                <a:gd name="T67" fmla="*/ 133350 h 171450"/>
                <a:gd name="T68" fmla="*/ 80010 w 457200"/>
                <a:gd name="T69" fmla="*/ 104775 h 171450"/>
                <a:gd name="T70" fmla="*/ 76200 w 457200"/>
                <a:gd name="T71" fmla="*/ 85725 h 171450"/>
                <a:gd name="T72" fmla="*/ 80010 w 457200"/>
                <a:gd name="T73" fmla="*/ 66675 h 17145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57200" h="171450" extrusionOk="0">
                  <a:moveTo>
                    <a:pt x="19050" y="104775"/>
                  </a:moveTo>
                  <a:lnTo>
                    <a:pt x="40005" y="104775"/>
                  </a:lnTo>
                  <a:cubicBezTo>
                    <a:pt x="48578" y="142875"/>
                    <a:pt x="82868" y="171450"/>
                    <a:pt x="123825" y="171450"/>
                  </a:cubicBezTo>
                  <a:cubicBezTo>
                    <a:pt x="164783" y="171450"/>
                    <a:pt x="199073" y="142875"/>
                    <a:pt x="207645" y="104775"/>
                  </a:cubicBezTo>
                  <a:lnTo>
                    <a:pt x="250508" y="104775"/>
                  </a:lnTo>
                  <a:cubicBezTo>
                    <a:pt x="259080" y="142875"/>
                    <a:pt x="293370" y="171450"/>
                    <a:pt x="334328" y="171450"/>
                  </a:cubicBezTo>
                  <a:cubicBezTo>
                    <a:pt x="375285" y="171450"/>
                    <a:pt x="409575" y="142875"/>
                    <a:pt x="418148" y="104775"/>
                  </a:cubicBezTo>
                  <a:lnTo>
                    <a:pt x="438150" y="104775"/>
                  </a:lnTo>
                  <a:cubicBezTo>
                    <a:pt x="448628" y="104775"/>
                    <a:pt x="457200" y="96203"/>
                    <a:pt x="457200" y="85725"/>
                  </a:cubicBezTo>
                  <a:cubicBezTo>
                    <a:pt x="457200" y="75248"/>
                    <a:pt x="448628" y="66675"/>
                    <a:pt x="438150" y="66675"/>
                  </a:cubicBezTo>
                  <a:lnTo>
                    <a:pt x="417195" y="66675"/>
                  </a:lnTo>
                  <a:cubicBezTo>
                    <a:pt x="408623" y="28575"/>
                    <a:pt x="374333" y="0"/>
                    <a:pt x="333375" y="0"/>
                  </a:cubicBezTo>
                  <a:cubicBezTo>
                    <a:pt x="292418" y="0"/>
                    <a:pt x="258128" y="28575"/>
                    <a:pt x="249555" y="66675"/>
                  </a:cubicBezTo>
                  <a:lnTo>
                    <a:pt x="206693" y="66675"/>
                  </a:lnTo>
                  <a:cubicBezTo>
                    <a:pt x="198120" y="28575"/>
                    <a:pt x="163830" y="0"/>
                    <a:pt x="122873" y="0"/>
                  </a:cubicBezTo>
                  <a:cubicBezTo>
                    <a:pt x="81915" y="0"/>
                    <a:pt x="48578" y="28575"/>
                    <a:pt x="40005" y="66675"/>
                  </a:cubicBezTo>
                  <a:lnTo>
                    <a:pt x="19050" y="66675"/>
                  </a:lnTo>
                  <a:cubicBezTo>
                    <a:pt x="8573" y="66675"/>
                    <a:pt x="0" y="75248"/>
                    <a:pt x="0" y="85725"/>
                  </a:cubicBezTo>
                  <a:cubicBezTo>
                    <a:pt x="0" y="96203"/>
                    <a:pt x="8573" y="104775"/>
                    <a:pt x="19050" y="104775"/>
                  </a:cubicBezTo>
                  <a:close/>
                  <a:moveTo>
                    <a:pt x="289560" y="66675"/>
                  </a:moveTo>
                  <a:cubicBezTo>
                    <a:pt x="297180" y="49530"/>
                    <a:pt x="314325" y="38100"/>
                    <a:pt x="333375" y="38100"/>
                  </a:cubicBezTo>
                  <a:cubicBezTo>
                    <a:pt x="352425" y="38100"/>
                    <a:pt x="369570" y="49530"/>
                    <a:pt x="377190" y="66675"/>
                  </a:cubicBezTo>
                  <a:cubicBezTo>
                    <a:pt x="379095" y="72390"/>
                    <a:pt x="381000" y="79058"/>
                    <a:pt x="381000" y="85725"/>
                  </a:cubicBezTo>
                  <a:cubicBezTo>
                    <a:pt x="381000" y="92393"/>
                    <a:pt x="379095" y="99060"/>
                    <a:pt x="377190" y="104775"/>
                  </a:cubicBezTo>
                  <a:cubicBezTo>
                    <a:pt x="369570" y="121920"/>
                    <a:pt x="353378" y="133350"/>
                    <a:pt x="333375" y="133350"/>
                  </a:cubicBezTo>
                  <a:cubicBezTo>
                    <a:pt x="313373" y="133350"/>
                    <a:pt x="297180" y="121920"/>
                    <a:pt x="289560" y="104775"/>
                  </a:cubicBezTo>
                  <a:cubicBezTo>
                    <a:pt x="287655" y="99060"/>
                    <a:pt x="285750" y="92393"/>
                    <a:pt x="285750" y="85725"/>
                  </a:cubicBezTo>
                  <a:cubicBezTo>
                    <a:pt x="285750" y="79058"/>
                    <a:pt x="287655" y="72390"/>
                    <a:pt x="289560" y="66675"/>
                  </a:cubicBezTo>
                  <a:close/>
                  <a:moveTo>
                    <a:pt x="80010" y="66675"/>
                  </a:moveTo>
                  <a:cubicBezTo>
                    <a:pt x="87630" y="49530"/>
                    <a:pt x="104775" y="38100"/>
                    <a:pt x="123825" y="38100"/>
                  </a:cubicBezTo>
                  <a:cubicBezTo>
                    <a:pt x="142875" y="38100"/>
                    <a:pt x="160020" y="49530"/>
                    <a:pt x="167640" y="66675"/>
                  </a:cubicBezTo>
                  <a:cubicBezTo>
                    <a:pt x="169545" y="72390"/>
                    <a:pt x="171450" y="79058"/>
                    <a:pt x="171450" y="85725"/>
                  </a:cubicBezTo>
                  <a:cubicBezTo>
                    <a:pt x="171450" y="92393"/>
                    <a:pt x="169545" y="99060"/>
                    <a:pt x="167640" y="104775"/>
                  </a:cubicBezTo>
                  <a:cubicBezTo>
                    <a:pt x="160020" y="121920"/>
                    <a:pt x="143828" y="133350"/>
                    <a:pt x="123825" y="133350"/>
                  </a:cubicBezTo>
                  <a:cubicBezTo>
                    <a:pt x="103823" y="133350"/>
                    <a:pt x="87630" y="121920"/>
                    <a:pt x="80010" y="104775"/>
                  </a:cubicBezTo>
                  <a:cubicBezTo>
                    <a:pt x="78105" y="99060"/>
                    <a:pt x="76200" y="92393"/>
                    <a:pt x="76200" y="85725"/>
                  </a:cubicBezTo>
                  <a:cubicBezTo>
                    <a:pt x="76200" y="79058"/>
                    <a:pt x="78105" y="72390"/>
                    <a:pt x="80010" y="66675"/>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sp>
          <p:nvSpPr>
            <p:cNvPr id="8201" name="Google Shape;170;p14"/>
            <p:cNvSpPr>
              <a:spLocks/>
            </p:cNvSpPr>
            <p:nvPr/>
          </p:nvSpPr>
          <p:spPr bwMode="auto">
            <a:xfrm>
              <a:off x="3430194" y="3189070"/>
              <a:ext cx="304800" cy="238125"/>
            </a:xfrm>
            <a:custGeom>
              <a:avLst/>
              <a:gdLst>
                <a:gd name="T0" fmla="*/ 295275 w 304800"/>
                <a:gd name="T1" fmla="*/ 0 h 238125"/>
                <a:gd name="T2" fmla="*/ 9525 w 304800"/>
                <a:gd name="T3" fmla="*/ 0 h 238125"/>
                <a:gd name="T4" fmla="*/ 0 w 304800"/>
                <a:gd name="T5" fmla="*/ 9525 h 238125"/>
                <a:gd name="T6" fmla="*/ 0 w 304800"/>
                <a:gd name="T7" fmla="*/ 47625 h 238125"/>
                <a:gd name="T8" fmla="*/ 142875 w 304800"/>
                <a:gd name="T9" fmla="*/ 47625 h 238125"/>
                <a:gd name="T10" fmla="*/ 171450 w 304800"/>
                <a:gd name="T11" fmla="*/ 76200 h 238125"/>
                <a:gd name="T12" fmla="*/ 171450 w 304800"/>
                <a:gd name="T13" fmla="*/ 238125 h 238125"/>
                <a:gd name="T14" fmla="*/ 304800 w 304800"/>
                <a:gd name="T15" fmla="*/ 238125 h 238125"/>
                <a:gd name="T16" fmla="*/ 304800 w 304800"/>
                <a:gd name="T17" fmla="*/ 9525 h 238125"/>
                <a:gd name="T18" fmla="*/ 295275 w 304800"/>
                <a:gd name="T19" fmla="*/ 0 h 238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4800" h="238125" extrusionOk="0">
                  <a:moveTo>
                    <a:pt x="295275" y="0"/>
                  </a:moveTo>
                  <a:lnTo>
                    <a:pt x="9525" y="0"/>
                  </a:lnTo>
                  <a:cubicBezTo>
                    <a:pt x="4763" y="0"/>
                    <a:pt x="0" y="4763"/>
                    <a:pt x="0" y="9525"/>
                  </a:cubicBezTo>
                  <a:lnTo>
                    <a:pt x="0" y="47625"/>
                  </a:lnTo>
                  <a:lnTo>
                    <a:pt x="142875" y="47625"/>
                  </a:lnTo>
                  <a:cubicBezTo>
                    <a:pt x="159068" y="47625"/>
                    <a:pt x="171450" y="60007"/>
                    <a:pt x="171450" y="76200"/>
                  </a:cubicBezTo>
                  <a:lnTo>
                    <a:pt x="171450" y="238125"/>
                  </a:lnTo>
                  <a:lnTo>
                    <a:pt x="304800" y="238125"/>
                  </a:lnTo>
                  <a:lnTo>
                    <a:pt x="304800" y="9525"/>
                  </a:lnTo>
                  <a:cubicBezTo>
                    <a:pt x="304800" y="4763"/>
                    <a:pt x="300038" y="0"/>
                    <a:pt x="295275" y="0"/>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sp>
          <p:nvSpPr>
            <p:cNvPr id="8202" name="Google Shape;171;p14"/>
            <p:cNvSpPr>
              <a:spLocks/>
            </p:cNvSpPr>
            <p:nvPr/>
          </p:nvSpPr>
          <p:spPr bwMode="auto">
            <a:xfrm>
              <a:off x="3277794" y="3255745"/>
              <a:ext cx="304800" cy="171450"/>
            </a:xfrm>
            <a:custGeom>
              <a:avLst/>
              <a:gdLst>
                <a:gd name="T0" fmla="*/ 285750 w 304800"/>
                <a:gd name="T1" fmla="*/ 0 h 171450"/>
                <a:gd name="T2" fmla="*/ 19050 w 304800"/>
                <a:gd name="T3" fmla="*/ 0 h 171450"/>
                <a:gd name="T4" fmla="*/ 0 w 304800"/>
                <a:gd name="T5" fmla="*/ 19050 h 171450"/>
                <a:gd name="T6" fmla="*/ 0 w 304800"/>
                <a:gd name="T7" fmla="*/ 170498 h 171450"/>
                <a:gd name="T8" fmla="*/ 953 w 304800"/>
                <a:gd name="T9" fmla="*/ 171450 h 171450"/>
                <a:gd name="T10" fmla="*/ 304800 w 304800"/>
                <a:gd name="T11" fmla="*/ 171450 h 171450"/>
                <a:gd name="T12" fmla="*/ 304800 w 304800"/>
                <a:gd name="T13" fmla="*/ 171450 h 171450"/>
                <a:gd name="T14" fmla="*/ 304800 w 304800"/>
                <a:gd name="T15" fmla="*/ 19050 h 171450"/>
                <a:gd name="T16" fmla="*/ 285750 w 304800"/>
                <a:gd name="T17" fmla="*/ 0 h 171450"/>
                <a:gd name="T18" fmla="*/ 242888 w 304800"/>
                <a:gd name="T19" fmla="*/ 142875 h 171450"/>
                <a:gd name="T20" fmla="*/ 61913 w 304800"/>
                <a:gd name="T21" fmla="*/ 142875 h 171450"/>
                <a:gd name="T22" fmla="*/ 47625 w 304800"/>
                <a:gd name="T23" fmla="*/ 128588 h 171450"/>
                <a:gd name="T24" fmla="*/ 61913 w 304800"/>
                <a:gd name="T25" fmla="*/ 114300 h 171450"/>
                <a:gd name="T26" fmla="*/ 242888 w 304800"/>
                <a:gd name="T27" fmla="*/ 114300 h 171450"/>
                <a:gd name="T28" fmla="*/ 257175 w 304800"/>
                <a:gd name="T29" fmla="*/ 128588 h 171450"/>
                <a:gd name="T30" fmla="*/ 242888 w 304800"/>
                <a:gd name="T31" fmla="*/ 142875 h 171450"/>
                <a:gd name="T32" fmla="*/ 242888 w 304800"/>
                <a:gd name="T33" fmla="*/ 85725 h 171450"/>
                <a:gd name="T34" fmla="*/ 61913 w 304800"/>
                <a:gd name="T35" fmla="*/ 85725 h 171450"/>
                <a:gd name="T36" fmla="*/ 47625 w 304800"/>
                <a:gd name="T37" fmla="*/ 71438 h 171450"/>
                <a:gd name="T38" fmla="*/ 61913 w 304800"/>
                <a:gd name="T39" fmla="*/ 57150 h 171450"/>
                <a:gd name="T40" fmla="*/ 242888 w 304800"/>
                <a:gd name="T41" fmla="*/ 57150 h 171450"/>
                <a:gd name="T42" fmla="*/ 257175 w 304800"/>
                <a:gd name="T43" fmla="*/ 71438 h 171450"/>
                <a:gd name="T44" fmla="*/ 242888 w 304800"/>
                <a:gd name="T45" fmla="*/ 85725 h 171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04800" h="171450" extrusionOk="0">
                  <a:moveTo>
                    <a:pt x="285750" y="0"/>
                  </a:moveTo>
                  <a:lnTo>
                    <a:pt x="19050" y="0"/>
                  </a:lnTo>
                  <a:cubicBezTo>
                    <a:pt x="8573" y="0"/>
                    <a:pt x="0" y="8572"/>
                    <a:pt x="0" y="19050"/>
                  </a:cubicBezTo>
                  <a:lnTo>
                    <a:pt x="0" y="170498"/>
                  </a:lnTo>
                  <a:cubicBezTo>
                    <a:pt x="0" y="170498"/>
                    <a:pt x="0" y="170498"/>
                    <a:pt x="953" y="171450"/>
                  </a:cubicBezTo>
                  <a:lnTo>
                    <a:pt x="304800" y="171450"/>
                  </a:lnTo>
                  <a:lnTo>
                    <a:pt x="304800" y="19050"/>
                  </a:lnTo>
                  <a:cubicBezTo>
                    <a:pt x="304800" y="8572"/>
                    <a:pt x="296228" y="0"/>
                    <a:pt x="285750" y="0"/>
                  </a:cubicBezTo>
                  <a:close/>
                  <a:moveTo>
                    <a:pt x="242888" y="142875"/>
                  </a:moveTo>
                  <a:lnTo>
                    <a:pt x="61913" y="142875"/>
                  </a:lnTo>
                  <a:cubicBezTo>
                    <a:pt x="54293" y="142875"/>
                    <a:pt x="47625" y="136208"/>
                    <a:pt x="47625" y="128588"/>
                  </a:cubicBezTo>
                  <a:cubicBezTo>
                    <a:pt x="47625" y="120968"/>
                    <a:pt x="54293" y="114300"/>
                    <a:pt x="61913" y="114300"/>
                  </a:cubicBezTo>
                  <a:lnTo>
                    <a:pt x="242888" y="114300"/>
                  </a:lnTo>
                  <a:cubicBezTo>
                    <a:pt x="250508" y="114300"/>
                    <a:pt x="257175" y="120968"/>
                    <a:pt x="257175" y="128588"/>
                  </a:cubicBezTo>
                  <a:cubicBezTo>
                    <a:pt x="257175" y="136208"/>
                    <a:pt x="250508" y="142875"/>
                    <a:pt x="242888" y="142875"/>
                  </a:cubicBezTo>
                  <a:close/>
                  <a:moveTo>
                    <a:pt x="242888" y="85725"/>
                  </a:moveTo>
                  <a:lnTo>
                    <a:pt x="61913" y="85725"/>
                  </a:lnTo>
                  <a:cubicBezTo>
                    <a:pt x="54293" y="85725"/>
                    <a:pt x="47625" y="79057"/>
                    <a:pt x="47625" y="71438"/>
                  </a:cubicBezTo>
                  <a:cubicBezTo>
                    <a:pt x="47625" y="63818"/>
                    <a:pt x="54293" y="57150"/>
                    <a:pt x="61913" y="57150"/>
                  </a:cubicBezTo>
                  <a:lnTo>
                    <a:pt x="242888" y="57150"/>
                  </a:lnTo>
                  <a:cubicBezTo>
                    <a:pt x="250508" y="57150"/>
                    <a:pt x="257175" y="63818"/>
                    <a:pt x="257175" y="71438"/>
                  </a:cubicBezTo>
                  <a:cubicBezTo>
                    <a:pt x="257175" y="79057"/>
                    <a:pt x="250508" y="85725"/>
                    <a:pt x="242888" y="85725"/>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grpSp>
      <p:pic>
        <p:nvPicPr>
          <p:cNvPr id="81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1924050"/>
            <a:ext cx="3195638" cy="2016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708150"/>
            <a:ext cx="4757737"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txBox="1">
            <a:spLocks noGrp="1" noChangeArrowheads="1"/>
          </p:cNvSpPr>
          <p:nvPr>
            <p:ph type="ctrTitle"/>
          </p:nvPr>
        </p:nvSpPr>
        <p:spPr>
          <a:xfrm>
            <a:off x="614363" y="3124200"/>
            <a:ext cx="6059487" cy="1533525"/>
          </a:xfrm>
        </p:spPr>
        <p:txBody>
          <a:bodyPr/>
          <a:lstStyle/>
          <a:p>
            <a:pPr algn="ctr" eaLnBrk="1" hangingPunct="1">
              <a:lnSpc>
                <a:spcPct val="90000"/>
              </a:lnSpc>
              <a:spcBef>
                <a:spcPct val="0"/>
              </a:spcBef>
              <a:spcAft>
                <a:spcPct val="0"/>
              </a:spcAft>
              <a:buClr>
                <a:srgbClr val="FFFFFF"/>
              </a:buClr>
              <a:buFont typeface="Barlow SemiBold" charset="0"/>
              <a:buNone/>
            </a:pPr>
            <a:r>
              <a:rPr lang="pt-PT" altLang="en-US" sz="3200" dirty="0">
                <a:solidFill>
                  <a:srgbClr val="FFFFFF"/>
                </a:solidFill>
                <a:latin typeface="Barlow SemiBold" charset="0"/>
                <a:cs typeface="Arial" charset="0"/>
                <a:sym typeface="Barlow SemiBold" charset="0"/>
              </a:rPr>
              <a:t>Obesidade</a:t>
            </a:r>
            <a:endParaRPr lang="ro-RO" altLang="en-US" sz="3200" dirty="0">
              <a:solidFill>
                <a:srgbClr val="FFFFFF"/>
              </a:solidFill>
              <a:latin typeface="Barlow SemiBold" charset="0"/>
              <a:cs typeface="Arial" charset="0"/>
              <a:sym typeface="Barlow SemiBold"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Google Shape;202;p18"/>
          <p:cNvSpPr txBox="1">
            <a:spLocks noGrp="1"/>
          </p:cNvSpPr>
          <p:nvPr>
            <p:ph type="body" idx="1"/>
          </p:nvPr>
        </p:nvSpPr>
        <p:spPr>
          <a:xfrm>
            <a:off x="395288" y="2284413"/>
            <a:ext cx="8569325" cy="2247900"/>
          </a:xfrm>
        </p:spPr>
        <p:txBody>
          <a:bodyPr/>
          <a:lstStyle/>
          <a:p>
            <a:pPr marL="76200" indent="0" algn="ctr" eaLnBrk="1" fontAlgn="auto" hangingPunct="1">
              <a:spcBef>
                <a:spcPts val="1000"/>
              </a:spcBef>
              <a:buClr>
                <a:schemeClr val="accent1"/>
              </a:buClr>
              <a:buFont typeface="Barlow Light"/>
              <a:buNone/>
              <a:defRPr/>
            </a:pPr>
            <a:r>
              <a:rPr lang="pt-PT" sz="2000" dirty="0">
                <a:solidFill>
                  <a:schemeClr val="dk1"/>
                </a:solidFill>
                <a:latin typeface="Barlow Light"/>
                <a:ea typeface="Barlow Light"/>
                <a:cs typeface="Barlow Light"/>
                <a:sym typeface="Barlow Light"/>
              </a:rPr>
              <a:t>Segundo a Organização Mundial da Saúde (OMS), a obesidade representa um acúmulo excessivo de tecido adiposo (massa gorda), alteração considerada anormal e com riscos à saúde.</a:t>
            </a:r>
            <a:endParaRPr lang="ro-RO" sz="2000" dirty="0">
              <a:solidFill>
                <a:schemeClr val="dk1"/>
              </a:solidFill>
              <a:latin typeface="Barlow Light"/>
              <a:ea typeface="Barlow Light"/>
              <a:cs typeface="Barlow Light"/>
              <a:sym typeface="Barlow Light"/>
            </a:endParaRPr>
          </a:p>
        </p:txBody>
      </p:sp>
      <p:sp>
        <p:nvSpPr>
          <p:cNvPr id="10243" name="Google Shape;203;p18"/>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36EA2DDF-3FEB-4E3C-A2C3-3A1F29A02783}" type="slidenum">
              <a:rPr lang="en-US" altLang="en-US" sz="1100" smtClean="0">
                <a:solidFill>
                  <a:srgbClr val="748394"/>
                </a:solidFill>
                <a:latin typeface="Barlow SemiBold" charset="0"/>
                <a:sym typeface="Barlow SemiBold" charset="0"/>
              </a:rPr>
              <a:pPr/>
              <a:t>5</a:t>
            </a:fld>
            <a:endParaRPr lang="en-US" altLang="en-US" sz="1100">
              <a:solidFill>
                <a:srgbClr val="748394"/>
              </a:solidFill>
              <a:latin typeface="Barlow SemiBold" charset="0"/>
              <a:sym typeface="Barlow SemiBold" charset="0"/>
            </a:endParaRPr>
          </a:p>
        </p:txBody>
      </p:sp>
      <p:grpSp>
        <p:nvGrpSpPr>
          <p:cNvPr id="10244" name="Google Shape;204;p18"/>
          <p:cNvGrpSpPr>
            <a:grpSpLocks/>
          </p:cNvGrpSpPr>
          <p:nvPr/>
        </p:nvGrpSpPr>
        <p:grpSpPr bwMode="auto">
          <a:xfrm>
            <a:off x="8435975" y="288925"/>
            <a:ext cx="361950" cy="476250"/>
            <a:chOff x="4276825" y="487236"/>
            <a:chExt cx="317500" cy="419100"/>
          </a:xfrm>
        </p:grpSpPr>
        <p:sp>
          <p:nvSpPr>
            <p:cNvPr id="10246" name="Google Shape;205;p18"/>
            <p:cNvSpPr>
              <a:spLocks/>
            </p:cNvSpPr>
            <p:nvPr/>
          </p:nvSpPr>
          <p:spPr bwMode="auto">
            <a:xfrm>
              <a:off x="4276825" y="706311"/>
              <a:ext cx="317500" cy="200025"/>
            </a:xfrm>
            <a:custGeom>
              <a:avLst/>
              <a:gdLst>
                <a:gd name="T0" fmla="*/ 233456 w 317500"/>
                <a:gd name="T1" fmla="*/ 11968 h 200025"/>
                <a:gd name="T2" fmla="*/ 233456 w 317500"/>
                <a:gd name="T3" fmla="*/ 77950 h 200025"/>
                <a:gd name="T4" fmla="*/ 250530 w 317500"/>
                <a:gd name="T5" fmla="*/ 114415 h 200025"/>
                <a:gd name="T6" fmla="*/ 214779 w 317500"/>
                <a:gd name="T7" fmla="*/ 131832 h 200025"/>
                <a:gd name="T8" fmla="*/ 197705 w 317500"/>
                <a:gd name="T9" fmla="*/ 95365 h 200025"/>
                <a:gd name="T10" fmla="*/ 214779 w 317500"/>
                <a:gd name="T11" fmla="*/ 77950 h 200025"/>
                <a:gd name="T12" fmla="*/ 214779 w 317500"/>
                <a:gd name="T13" fmla="*/ 5296 h 200025"/>
                <a:gd name="T14" fmla="*/ 177426 w 317500"/>
                <a:gd name="T15" fmla="*/ 0 h 200025"/>
                <a:gd name="T16" fmla="*/ 140074 w 317500"/>
                <a:gd name="T17" fmla="*/ 0 h 200025"/>
                <a:gd name="T18" fmla="*/ 102721 w 317500"/>
                <a:gd name="T19" fmla="*/ 5296 h 200025"/>
                <a:gd name="T20" fmla="*/ 102721 w 317500"/>
                <a:gd name="T21" fmla="*/ 76200 h 200025"/>
                <a:gd name="T22" fmla="*/ 112075 w 317500"/>
                <a:gd name="T23" fmla="*/ 76200 h 200025"/>
                <a:gd name="T24" fmla="*/ 149412 w 317500"/>
                <a:gd name="T25" fmla="*/ 114283 h 200025"/>
                <a:gd name="T26" fmla="*/ 149412 w 317500"/>
                <a:gd name="T27" fmla="*/ 114284 h 200025"/>
                <a:gd name="T28" fmla="*/ 149412 w 317500"/>
                <a:gd name="T29" fmla="*/ 171450 h 200025"/>
                <a:gd name="T30" fmla="*/ 140074 w 317500"/>
                <a:gd name="T31" fmla="*/ 180975 h 200025"/>
                <a:gd name="T32" fmla="*/ 121397 w 317500"/>
                <a:gd name="T33" fmla="*/ 180975 h 200025"/>
                <a:gd name="T34" fmla="*/ 112059 w 317500"/>
                <a:gd name="T35" fmla="*/ 171450 h 200025"/>
                <a:gd name="T36" fmla="*/ 121397 w 317500"/>
                <a:gd name="T37" fmla="*/ 161925 h 200025"/>
                <a:gd name="T38" fmla="*/ 130797 w 317500"/>
                <a:gd name="T39" fmla="*/ 161925 h 200025"/>
                <a:gd name="T40" fmla="*/ 130797 w 317500"/>
                <a:gd name="T41" fmla="*/ 114300 h 200025"/>
                <a:gd name="T42" fmla="*/ 112123 w 317500"/>
                <a:gd name="T43" fmla="*/ 95250 h 200025"/>
                <a:gd name="T44" fmla="*/ 112120 w 317500"/>
                <a:gd name="T45" fmla="*/ 95250 h 200025"/>
                <a:gd name="T46" fmla="*/ 74690 w 317500"/>
                <a:gd name="T47" fmla="*/ 95250 h 200025"/>
                <a:gd name="T48" fmla="*/ 55968 w 317500"/>
                <a:gd name="T49" fmla="*/ 114348 h 200025"/>
                <a:gd name="T50" fmla="*/ 55968 w 317500"/>
                <a:gd name="T51" fmla="*/ 161925 h 200025"/>
                <a:gd name="T52" fmla="*/ 65368 w 317500"/>
                <a:gd name="T53" fmla="*/ 161925 h 200025"/>
                <a:gd name="T54" fmla="*/ 74706 w 317500"/>
                <a:gd name="T55" fmla="*/ 171450 h 200025"/>
                <a:gd name="T56" fmla="*/ 65368 w 317500"/>
                <a:gd name="T57" fmla="*/ 180975 h 200025"/>
                <a:gd name="T58" fmla="*/ 46691 w 317500"/>
                <a:gd name="T59" fmla="*/ 180975 h 200025"/>
                <a:gd name="T60" fmla="*/ 37353 w 317500"/>
                <a:gd name="T61" fmla="*/ 171450 h 200025"/>
                <a:gd name="T62" fmla="*/ 37353 w 317500"/>
                <a:gd name="T63" fmla="*/ 114300 h 200025"/>
                <a:gd name="T64" fmla="*/ 74704 w 317500"/>
                <a:gd name="T65" fmla="*/ 76200 h 200025"/>
                <a:gd name="T66" fmla="*/ 74706 w 317500"/>
                <a:gd name="T67" fmla="*/ 76200 h 200025"/>
                <a:gd name="T68" fmla="*/ 84044 w 317500"/>
                <a:gd name="T69" fmla="*/ 76200 h 200025"/>
                <a:gd name="T70" fmla="*/ 84044 w 317500"/>
                <a:gd name="T71" fmla="*/ 11968 h 200025"/>
                <a:gd name="T72" fmla="*/ 0 w 317500"/>
                <a:gd name="T73" fmla="*/ 142875 h 200025"/>
                <a:gd name="T74" fmla="*/ 0 w 317500"/>
                <a:gd name="T75" fmla="*/ 200025 h 200025"/>
                <a:gd name="T76" fmla="*/ 317500 w 317500"/>
                <a:gd name="T77" fmla="*/ 200025 h 200025"/>
                <a:gd name="T78" fmla="*/ 317500 w 317500"/>
                <a:gd name="T79" fmla="*/ 142875 h 200025"/>
                <a:gd name="T80" fmla="*/ 233456 w 317500"/>
                <a:gd name="T81" fmla="*/ 11968 h 20002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sp>
          <p:nvSpPr>
            <p:cNvPr id="10247" name="Google Shape;206;p18"/>
            <p:cNvSpPr>
              <a:spLocks/>
            </p:cNvSpPr>
            <p:nvPr/>
          </p:nvSpPr>
          <p:spPr bwMode="auto">
            <a:xfrm>
              <a:off x="4342192" y="487236"/>
              <a:ext cx="186764" cy="190500"/>
            </a:xfrm>
            <a:custGeom>
              <a:avLst/>
              <a:gdLst>
                <a:gd name="T0" fmla="*/ 186765 w 186764"/>
                <a:gd name="T1" fmla="*/ 95250 h 190500"/>
                <a:gd name="T2" fmla="*/ 93382 w 186764"/>
                <a:gd name="T3" fmla="*/ 190500 h 190500"/>
                <a:gd name="T4" fmla="*/ 0 w 186764"/>
                <a:gd name="T5" fmla="*/ 95250 h 190500"/>
                <a:gd name="T6" fmla="*/ 93382 w 186764"/>
                <a:gd name="T7" fmla="*/ 0 h 190500"/>
                <a:gd name="T8" fmla="*/ 186765 w 186764"/>
                <a:gd name="T9" fmla="*/ 95250 h 1905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grpSp>
      <p:sp>
        <p:nvSpPr>
          <p:cNvPr id="10245"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pt-PT" altLang="en-US" sz="3000" dirty="0">
                <a:solidFill>
                  <a:srgbClr val="FFFFFF"/>
                </a:solidFill>
                <a:latin typeface="Barlow SemiBold" charset="0"/>
                <a:cs typeface="Arial" charset="0"/>
                <a:sym typeface="Barlow SemiBold" charset="0"/>
              </a:rPr>
              <a:t>Obesidade – Definição</a:t>
            </a:r>
            <a:endParaRPr lang="it-IT" altLang="en-US" sz="3000" dirty="0">
              <a:solidFill>
                <a:srgbClr val="FFFFFF"/>
              </a:solidFill>
              <a:latin typeface="Barlow SemiBold" charset="0"/>
              <a:cs typeface="Arial" charset="0"/>
              <a:sym typeface="Barlow SemiBold"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pt-PT" altLang="en-US" sz="3000" dirty="0">
                <a:solidFill>
                  <a:srgbClr val="FFFFFF"/>
                </a:solidFill>
                <a:latin typeface="Barlow SemiBold" charset="0"/>
                <a:cs typeface="Arial" charset="0"/>
                <a:sym typeface="Barlow SemiBold" charset="0"/>
              </a:rPr>
              <a:t>Índice de Massa Corporal</a:t>
            </a:r>
            <a:endParaRPr lang="en-US" altLang="en-US" sz="3000" dirty="0">
              <a:solidFill>
                <a:srgbClr val="FFFFFF"/>
              </a:solidFill>
              <a:latin typeface="Barlow SemiBold" charset="0"/>
              <a:cs typeface="Arial" charset="0"/>
              <a:sym typeface="Barlow SemiBold" charset="0"/>
            </a:endParaRPr>
          </a:p>
        </p:txBody>
      </p:sp>
      <p:sp>
        <p:nvSpPr>
          <p:cNvPr id="11267" name="Text Placeholder 2"/>
          <p:cNvSpPr txBox="1">
            <a:spLocks noGrp="1" noChangeArrowheads="1"/>
          </p:cNvSpPr>
          <p:nvPr>
            <p:ph type="body" idx="1"/>
          </p:nvPr>
        </p:nvSpPr>
        <p:spPr>
          <a:xfrm>
            <a:off x="614363" y="1704975"/>
            <a:ext cx="8421687" cy="2827338"/>
          </a:xfrm>
        </p:spPr>
        <p:txBody>
          <a:bodyPr/>
          <a:lstStyle/>
          <a:p>
            <a:pPr eaLnBrk="1" hangingPunct="1">
              <a:spcAft>
                <a:spcPct val="0"/>
              </a:spcAft>
              <a:buClr>
                <a:schemeClr val="accent1"/>
              </a:buClr>
              <a:buFont typeface="Barlow Light" charset="0"/>
              <a:buChar char="▸"/>
            </a:pPr>
            <a:r>
              <a:rPr lang="pt-PT" altLang="en-US" sz="2400" dirty="0">
                <a:solidFill>
                  <a:srgbClr val="001F46"/>
                </a:solidFill>
                <a:latin typeface="Barlow Light" charset="0"/>
                <a:cs typeface="Arial" charset="0"/>
                <a:sym typeface="Barlow Light" charset="0"/>
              </a:rPr>
              <a:t>Do ponto de vista teórico, esta categoria inclui pessoas com Índice de Massa Corporal (IMC) superior a 30 kg/m².</a:t>
            </a:r>
            <a:endParaRPr lang="en-US" altLang="en-US" sz="2400" dirty="0">
              <a:solidFill>
                <a:srgbClr val="001F46"/>
              </a:solidFill>
              <a:latin typeface="Barlow Light" charset="0"/>
              <a:cs typeface="Arial" charset="0"/>
              <a:sym typeface="Barlow Light" charset="0"/>
            </a:endParaRPr>
          </a:p>
        </p:txBody>
      </p:sp>
      <p:sp>
        <p:nvSpPr>
          <p:cNvPr id="11268"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A58D7790-4969-47D6-83A3-8C780A92F01C}" type="slidenum">
              <a:rPr lang="en-US" altLang="en-US" sz="1100" smtClean="0">
                <a:solidFill>
                  <a:srgbClr val="748394"/>
                </a:solidFill>
                <a:latin typeface="Barlow SemiBold" charset="0"/>
                <a:sym typeface="Barlow SemiBold" charset="0"/>
              </a:rPr>
              <a:pPr/>
              <a:t>6</a:t>
            </a:fld>
            <a:endParaRPr lang="en-US" altLang="en-US" sz="1100">
              <a:solidFill>
                <a:srgbClr val="748394"/>
              </a:solidFill>
              <a:latin typeface="Barlow SemiBold" charset="0"/>
              <a:sym typeface="Barlow SemiBold" charset="0"/>
            </a:endParaRPr>
          </a:p>
        </p:txBody>
      </p:sp>
      <p:graphicFrame>
        <p:nvGraphicFramePr>
          <p:cNvPr id="5" name="Table 5"/>
          <p:cNvGraphicFramePr>
            <a:graphicFrameLocks noGrp="1"/>
          </p:cNvGraphicFramePr>
          <p:nvPr>
            <p:extLst>
              <p:ext uri="{D42A27DB-BD31-4B8C-83A1-F6EECF244321}">
                <p14:modId xmlns:p14="http://schemas.microsoft.com/office/powerpoint/2010/main" val="2873111473"/>
              </p:ext>
            </p:extLst>
          </p:nvPr>
        </p:nvGraphicFramePr>
        <p:xfrm>
          <a:off x="1944688" y="2809875"/>
          <a:ext cx="5254626" cy="1941716"/>
        </p:xfrm>
        <a:graphic>
          <a:graphicData uri="http://schemas.openxmlformats.org/drawingml/2006/table">
            <a:tbl>
              <a:tblPr firstRow="1" bandRow="1">
                <a:tableStyleId>{3B4B98B0-60AC-42C2-AFA5-B58CD77FA1E5}</a:tableStyleId>
              </a:tblPr>
              <a:tblGrid>
                <a:gridCol w="2627313">
                  <a:extLst>
                    <a:ext uri="{9D8B030D-6E8A-4147-A177-3AD203B41FA5}">
                      <a16:colId xmlns:a16="http://schemas.microsoft.com/office/drawing/2014/main" val="20000"/>
                    </a:ext>
                  </a:extLst>
                </a:gridCol>
                <a:gridCol w="2627313">
                  <a:extLst>
                    <a:ext uri="{9D8B030D-6E8A-4147-A177-3AD203B41FA5}">
                      <a16:colId xmlns:a16="http://schemas.microsoft.com/office/drawing/2014/main" val="20001"/>
                    </a:ext>
                  </a:extLst>
                </a:gridCol>
              </a:tblGrid>
              <a:tr h="274182">
                <a:tc>
                  <a:txBody>
                    <a:bodyPr/>
                    <a:lstStyle/>
                    <a:p>
                      <a:pPr algn="ctr"/>
                      <a:r>
                        <a:rPr lang="pt-PT" sz="1200" b="1" dirty="0">
                          <a:latin typeface="Barlow Light" panose="00000400000000000000" pitchFamily="2" charset="0"/>
                        </a:rPr>
                        <a:t>IMC </a:t>
                      </a:r>
                      <a:r>
                        <a:rPr lang="en-US" sz="1200" b="1" dirty="0">
                          <a:latin typeface="Barlow Light" panose="00000400000000000000" pitchFamily="2" charset="0"/>
                        </a:rPr>
                        <a:t>(kg/m²)</a:t>
                      </a:r>
                    </a:p>
                  </a:txBody>
                  <a:tcPr marL="91465" marR="91465" marT="45668" marB="4566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ro-RO" sz="1200" b="1" dirty="0">
                          <a:latin typeface="Barlow Light" panose="00000400000000000000" pitchFamily="2" charset="0"/>
                        </a:rPr>
                        <a:t>Interpreta</a:t>
                      </a:r>
                      <a:r>
                        <a:rPr lang="pt-PT" sz="1200" b="1" dirty="0" err="1">
                          <a:latin typeface="Barlow Light" panose="00000400000000000000" pitchFamily="2" charset="0"/>
                        </a:rPr>
                        <a:t>ção</a:t>
                      </a:r>
                      <a:endParaRPr lang="en-US" sz="1200" b="1" dirty="0">
                        <a:latin typeface="Barlow Light" panose="00000400000000000000" pitchFamily="2" charset="0"/>
                      </a:endParaRPr>
                    </a:p>
                  </a:txBody>
                  <a:tcPr marL="91465" marR="91465" marT="45668" marB="4566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4182">
                <a:tc>
                  <a:txBody>
                    <a:bodyPr/>
                    <a:lstStyle/>
                    <a:p>
                      <a:pPr algn="ctr"/>
                      <a:r>
                        <a:rPr lang="en-US" sz="1200" dirty="0">
                          <a:latin typeface="Barlow Light" panose="00000400000000000000" pitchFamily="2" charset="0"/>
                        </a:rPr>
                        <a:t>&lt;18.5</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err="1">
                          <a:latin typeface="Barlow Light" panose="00000400000000000000" pitchFamily="2" charset="0"/>
                        </a:rPr>
                        <a:t>Abaixo</a:t>
                      </a:r>
                      <a:r>
                        <a:rPr lang="en-US" sz="1200" dirty="0">
                          <a:latin typeface="Barlow Light" panose="00000400000000000000" pitchFamily="2" charset="0"/>
                        </a:rPr>
                        <a:t> do peso</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4182">
                <a:tc>
                  <a:txBody>
                    <a:bodyPr/>
                    <a:lstStyle/>
                    <a:p>
                      <a:pPr algn="ctr"/>
                      <a:r>
                        <a:rPr lang="en-US" sz="1200" dirty="0">
                          <a:latin typeface="Barlow Light" panose="00000400000000000000" pitchFamily="2" charset="0"/>
                        </a:rPr>
                        <a:t>18.5 – 24.9</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Barlow Light" panose="00000400000000000000" pitchFamily="2" charset="0"/>
                        </a:rPr>
                        <a:t>Normal</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4182">
                <a:tc>
                  <a:txBody>
                    <a:bodyPr/>
                    <a:lstStyle/>
                    <a:p>
                      <a:pPr algn="ctr"/>
                      <a:r>
                        <a:rPr lang="en-US" sz="1200" dirty="0">
                          <a:latin typeface="Barlow Light" panose="00000400000000000000" pitchFamily="2" charset="0"/>
                        </a:rPr>
                        <a:t>25 – 29.9</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err="1">
                          <a:latin typeface="Barlow Light" panose="00000400000000000000" pitchFamily="2" charset="0"/>
                        </a:rPr>
                        <a:t>Acima</a:t>
                      </a:r>
                      <a:r>
                        <a:rPr lang="en-US" sz="1200" dirty="0">
                          <a:latin typeface="Barlow Light" panose="00000400000000000000" pitchFamily="2" charset="0"/>
                        </a:rPr>
                        <a:t> do peso</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4182">
                <a:tc>
                  <a:txBody>
                    <a:bodyPr/>
                    <a:lstStyle/>
                    <a:p>
                      <a:pPr algn="ctr"/>
                      <a:r>
                        <a:rPr lang="en-US" sz="1200" dirty="0">
                          <a:latin typeface="Barlow Light" panose="00000400000000000000" pitchFamily="2" charset="0"/>
                        </a:rPr>
                        <a:t>30 – 34.9</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err="1">
                          <a:latin typeface="Barlow Light" panose="00000400000000000000" pitchFamily="2" charset="0"/>
                        </a:rPr>
                        <a:t>Obesidade</a:t>
                      </a:r>
                      <a:r>
                        <a:rPr lang="en-US" sz="1200" dirty="0">
                          <a:latin typeface="Barlow Light" panose="00000400000000000000" pitchFamily="2" charset="0"/>
                        </a:rPr>
                        <a:t>, </a:t>
                      </a:r>
                      <a:r>
                        <a:rPr lang="en-US" sz="1200" dirty="0" err="1">
                          <a:latin typeface="Barlow Light" panose="00000400000000000000" pitchFamily="2" charset="0"/>
                        </a:rPr>
                        <a:t>grau</a:t>
                      </a:r>
                      <a:r>
                        <a:rPr lang="en-US" sz="1200" dirty="0">
                          <a:latin typeface="Barlow Light" panose="00000400000000000000" pitchFamily="2" charset="0"/>
                        </a:rPr>
                        <a:t> I</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4182">
                <a:tc>
                  <a:txBody>
                    <a:bodyPr/>
                    <a:lstStyle/>
                    <a:p>
                      <a:pPr algn="ctr"/>
                      <a:r>
                        <a:rPr lang="en-US" sz="1200" dirty="0">
                          <a:latin typeface="Barlow Light" panose="00000400000000000000" pitchFamily="2" charset="0"/>
                        </a:rPr>
                        <a:t>35.0 – 39.9</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t-PT" sz="1200" dirty="0">
                          <a:latin typeface="Barlow Light" panose="00000400000000000000" pitchFamily="2" charset="0"/>
                        </a:rPr>
                        <a:t>Obesidade, grau II</a:t>
                      </a:r>
                      <a:endParaRPr lang="en-US" sz="1200" dirty="0">
                        <a:latin typeface="Barlow Light" panose="00000400000000000000" pitchFamily="2" charset="0"/>
                      </a:endParaRP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96420">
                <a:tc>
                  <a:txBody>
                    <a:bodyPr/>
                    <a:lstStyle/>
                    <a:p>
                      <a:pPr algn="ctr"/>
                      <a:r>
                        <a:rPr lang="en-US" sz="1200" dirty="0">
                          <a:latin typeface="Barlow Light" panose="00000400000000000000" pitchFamily="2" charset="0"/>
                        </a:rPr>
                        <a:t>&gt;40.0</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pt-PT" sz="1200" dirty="0">
                          <a:latin typeface="Barlow Light" panose="00000400000000000000" pitchFamily="2" charset="0"/>
                        </a:rPr>
                        <a:t>O</a:t>
                      </a:r>
                      <a:r>
                        <a:rPr lang="en-US" sz="1200" dirty="0" err="1">
                          <a:latin typeface="Barlow Light" panose="00000400000000000000" pitchFamily="2" charset="0"/>
                        </a:rPr>
                        <a:t>besidade</a:t>
                      </a:r>
                      <a:r>
                        <a:rPr lang="en-US" sz="1200" dirty="0">
                          <a:latin typeface="Barlow Light" panose="00000400000000000000" pitchFamily="2" charset="0"/>
                        </a:rPr>
                        <a:t>, </a:t>
                      </a:r>
                      <a:r>
                        <a:rPr lang="en-US" sz="1200" dirty="0" err="1">
                          <a:latin typeface="Barlow Light" panose="00000400000000000000" pitchFamily="2" charset="0"/>
                        </a:rPr>
                        <a:t>grau</a:t>
                      </a:r>
                      <a:r>
                        <a:rPr lang="en-US" sz="1200" dirty="0">
                          <a:latin typeface="Barlow Light" panose="00000400000000000000" pitchFamily="2" charset="0"/>
                        </a:rPr>
                        <a:t> III</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pt-PT" altLang="en-US" sz="3000" dirty="0">
                <a:solidFill>
                  <a:srgbClr val="FFFFFF"/>
                </a:solidFill>
                <a:latin typeface="Barlow SemiBold" charset="0"/>
                <a:cs typeface="Arial" charset="0"/>
                <a:sym typeface="Barlow SemiBold" charset="0"/>
              </a:rPr>
              <a:t>Incidência Mundial</a:t>
            </a:r>
            <a:endParaRPr lang="en-US" altLang="en-US" sz="3000" dirty="0">
              <a:solidFill>
                <a:srgbClr val="FFFFFF"/>
              </a:solidFill>
              <a:latin typeface="Barlow SemiBold" charset="0"/>
              <a:cs typeface="Arial" charset="0"/>
              <a:sym typeface="Barlow SemiBold" charset="0"/>
            </a:endParaRPr>
          </a:p>
        </p:txBody>
      </p:sp>
      <p:sp>
        <p:nvSpPr>
          <p:cNvPr id="12291" name="Text Placeholder 2"/>
          <p:cNvSpPr txBox="1">
            <a:spLocks noGrp="1" noChangeArrowheads="1"/>
          </p:cNvSpPr>
          <p:nvPr>
            <p:ph type="body" idx="1"/>
          </p:nvPr>
        </p:nvSpPr>
        <p:spPr>
          <a:xfrm>
            <a:off x="614363" y="1704975"/>
            <a:ext cx="7702550" cy="2827338"/>
          </a:xfrm>
        </p:spPr>
        <p:txBody>
          <a:bodyPr/>
          <a:lstStyle/>
          <a:p>
            <a:pPr eaLnBrk="1" hangingPunct="1">
              <a:spcAft>
                <a:spcPct val="0"/>
              </a:spcAft>
              <a:buClr>
                <a:schemeClr val="accent1"/>
              </a:buClr>
              <a:buFont typeface="Barlow Light" charset="0"/>
              <a:buChar char="▸"/>
            </a:pPr>
            <a:r>
              <a:rPr lang="pt-PT" altLang="en-US" sz="2400" dirty="0">
                <a:solidFill>
                  <a:srgbClr val="001F46"/>
                </a:solidFill>
                <a:latin typeface="Barlow Light" charset="0"/>
                <a:cs typeface="Arial" charset="0"/>
                <a:sym typeface="Barlow Light" charset="0"/>
              </a:rPr>
              <a:t>O aumento da prevalência da obesidade em todo o mundo atingiu proporções epidêmicas</a:t>
            </a:r>
          </a:p>
          <a:p>
            <a:pPr eaLnBrk="1" hangingPunct="1">
              <a:spcAft>
                <a:spcPct val="0"/>
              </a:spcAft>
              <a:buClr>
                <a:schemeClr val="accent1"/>
              </a:buClr>
              <a:buFont typeface="Barlow Light" charset="0"/>
              <a:buChar char="▸"/>
            </a:pPr>
            <a:endParaRPr lang="pt-PT" altLang="en-US" sz="2400" dirty="0">
              <a:solidFill>
                <a:srgbClr val="001F46"/>
              </a:solidFill>
              <a:latin typeface="Barlow Light" charset="0"/>
              <a:cs typeface="Arial" charset="0"/>
              <a:sym typeface="Barlow Light" charset="0"/>
            </a:endParaRPr>
          </a:p>
          <a:p>
            <a:pPr eaLnBrk="1" hangingPunct="1">
              <a:spcAft>
                <a:spcPct val="0"/>
              </a:spcAft>
              <a:buClr>
                <a:schemeClr val="accent1"/>
              </a:buClr>
              <a:buFont typeface="Barlow Light" charset="0"/>
              <a:buChar char="▸"/>
            </a:pPr>
            <a:r>
              <a:rPr lang="pt-PT" altLang="en-US" sz="2400" dirty="0">
                <a:solidFill>
                  <a:srgbClr val="001F46"/>
                </a:solidFill>
                <a:latin typeface="Barlow Light" charset="0"/>
                <a:cs typeface="Arial" charset="0"/>
                <a:sym typeface="Barlow Light" charset="0"/>
              </a:rPr>
              <a:t>De acordo com um relatório da OMS de 2017 → mais de 4 milhões de mortes anualmente são devidas ao excesso de peso</a:t>
            </a:r>
          </a:p>
        </p:txBody>
      </p:sp>
      <p:sp>
        <p:nvSpPr>
          <p:cNvPr id="12292"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4E33F25B-D530-4420-B745-52852D2FC64A}" type="slidenum">
              <a:rPr lang="en-US" altLang="en-US" sz="1100" smtClean="0">
                <a:solidFill>
                  <a:srgbClr val="748394"/>
                </a:solidFill>
                <a:latin typeface="Barlow SemiBold" charset="0"/>
                <a:sym typeface="Barlow SemiBold" charset="0"/>
              </a:rPr>
              <a:pPr/>
              <a:t>7</a:t>
            </a:fld>
            <a:endParaRPr lang="en-US" altLang="en-US" sz="1100">
              <a:solidFill>
                <a:srgbClr val="748394"/>
              </a:solidFill>
              <a:latin typeface="Barlow SemiBold" charset="0"/>
              <a:sym typeface="Barlow SemiBold"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pt-PT" altLang="en-US" sz="3000" dirty="0">
                <a:solidFill>
                  <a:srgbClr val="FFFFFF"/>
                </a:solidFill>
                <a:latin typeface="Barlow SemiBold" charset="0"/>
                <a:cs typeface="Arial" charset="0"/>
                <a:sym typeface="Barlow SemiBold" charset="0"/>
              </a:rPr>
              <a:t>Incidência e evolução</a:t>
            </a:r>
            <a:endParaRPr lang="en-US" altLang="en-US" sz="3000" dirty="0">
              <a:solidFill>
                <a:srgbClr val="FFFFFF"/>
              </a:solidFill>
              <a:latin typeface="Barlow SemiBold" charset="0"/>
              <a:cs typeface="Arial" charset="0"/>
              <a:sym typeface="Barlow SemiBold" charset="0"/>
            </a:endParaRPr>
          </a:p>
        </p:txBody>
      </p:sp>
      <p:sp>
        <p:nvSpPr>
          <p:cNvPr id="13315"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6310D826-A6E0-4596-B14A-EAD206512372}" type="slidenum">
              <a:rPr lang="en-US" altLang="en-US" sz="1100" smtClean="0">
                <a:solidFill>
                  <a:srgbClr val="748394"/>
                </a:solidFill>
                <a:latin typeface="Barlow SemiBold" charset="0"/>
                <a:sym typeface="Barlow SemiBold" charset="0"/>
              </a:rPr>
              <a:pPr/>
              <a:t>8</a:t>
            </a:fld>
            <a:endParaRPr lang="en-US" altLang="en-US" sz="1100">
              <a:solidFill>
                <a:srgbClr val="748394"/>
              </a:solidFill>
              <a:latin typeface="Barlow SemiBold" charset="0"/>
              <a:sym typeface="Barlow SemiBold" charset="0"/>
            </a:endParaRPr>
          </a:p>
        </p:txBody>
      </p:sp>
      <p:graphicFrame>
        <p:nvGraphicFramePr>
          <p:cNvPr id="6" name="Table 6"/>
          <p:cNvGraphicFramePr>
            <a:graphicFrameLocks noGrp="1"/>
          </p:cNvGraphicFramePr>
          <p:nvPr>
            <p:extLst>
              <p:ext uri="{D42A27DB-BD31-4B8C-83A1-F6EECF244321}">
                <p14:modId xmlns:p14="http://schemas.microsoft.com/office/powerpoint/2010/main" val="1721049297"/>
              </p:ext>
            </p:extLst>
          </p:nvPr>
        </p:nvGraphicFramePr>
        <p:xfrm>
          <a:off x="946150" y="1924050"/>
          <a:ext cx="7154865" cy="2044700"/>
        </p:xfrm>
        <a:graphic>
          <a:graphicData uri="http://schemas.openxmlformats.org/drawingml/2006/table">
            <a:tbl>
              <a:tblPr firstRow="1" bandRow="1">
                <a:tableStyleId>{912C8C85-51F0-491E-9774-3900AFEF0FD7}</a:tableStyleId>
              </a:tblPr>
              <a:tblGrid>
                <a:gridCol w="1430973">
                  <a:extLst>
                    <a:ext uri="{9D8B030D-6E8A-4147-A177-3AD203B41FA5}">
                      <a16:colId xmlns:a16="http://schemas.microsoft.com/office/drawing/2014/main" val="20000"/>
                    </a:ext>
                  </a:extLst>
                </a:gridCol>
                <a:gridCol w="1430973">
                  <a:extLst>
                    <a:ext uri="{9D8B030D-6E8A-4147-A177-3AD203B41FA5}">
                      <a16:colId xmlns:a16="http://schemas.microsoft.com/office/drawing/2014/main" val="20001"/>
                    </a:ext>
                  </a:extLst>
                </a:gridCol>
                <a:gridCol w="1430973">
                  <a:extLst>
                    <a:ext uri="{9D8B030D-6E8A-4147-A177-3AD203B41FA5}">
                      <a16:colId xmlns:a16="http://schemas.microsoft.com/office/drawing/2014/main" val="20002"/>
                    </a:ext>
                  </a:extLst>
                </a:gridCol>
                <a:gridCol w="1430973">
                  <a:extLst>
                    <a:ext uri="{9D8B030D-6E8A-4147-A177-3AD203B41FA5}">
                      <a16:colId xmlns:a16="http://schemas.microsoft.com/office/drawing/2014/main" val="20003"/>
                    </a:ext>
                  </a:extLst>
                </a:gridCol>
                <a:gridCol w="1430973">
                  <a:extLst>
                    <a:ext uri="{9D8B030D-6E8A-4147-A177-3AD203B41FA5}">
                      <a16:colId xmlns:a16="http://schemas.microsoft.com/office/drawing/2014/main" val="20004"/>
                    </a:ext>
                  </a:extLst>
                </a:gridCol>
              </a:tblGrid>
              <a:tr h="426466">
                <a:tc>
                  <a:txBody>
                    <a:bodyPr/>
                    <a:lstStyle/>
                    <a:p>
                      <a:pPr algn="ctr"/>
                      <a:r>
                        <a:rPr lang="en-US" sz="1100" b="1" dirty="0">
                          <a:solidFill>
                            <a:srgbClr val="FF0000"/>
                          </a:solidFill>
                          <a:effectLst>
                            <a:outerShdw blurRad="38100" dist="38100" dir="2700000" algn="tl">
                              <a:srgbClr val="000000">
                                <a:alpha val="43137"/>
                              </a:srgbClr>
                            </a:outerShdw>
                          </a:effectLst>
                        </a:rPr>
                        <a:t>%</a:t>
                      </a:r>
                    </a:p>
                  </a:txBody>
                  <a:tcPr marL="91444" marR="91444" marT="45698" marB="45698"/>
                </a:tc>
                <a:tc>
                  <a:txBody>
                    <a:bodyPr/>
                    <a:lstStyle/>
                    <a:p>
                      <a:pPr algn="ctr"/>
                      <a:r>
                        <a:rPr lang="ro-RO" sz="1400" b="0" dirty="0">
                          <a:solidFill>
                            <a:srgbClr val="FF0000"/>
                          </a:solidFill>
                          <a:effectLst>
                            <a:outerShdw blurRad="38100" dist="38100" dir="2700000" algn="tl">
                              <a:srgbClr val="000000">
                                <a:alpha val="43137"/>
                              </a:srgbClr>
                            </a:outerShdw>
                          </a:effectLst>
                        </a:rPr>
                        <a:t>2010</a:t>
                      </a:r>
                      <a:endParaRPr lang="en-US" sz="1400" b="0" dirty="0">
                        <a:solidFill>
                          <a:srgbClr val="FF0000"/>
                        </a:solidFill>
                        <a:effectLst>
                          <a:outerShdw blurRad="38100" dist="38100" dir="2700000" algn="tl">
                            <a:srgbClr val="000000">
                              <a:alpha val="43137"/>
                            </a:srgbClr>
                          </a:outerShdw>
                        </a:effectLst>
                      </a:endParaRPr>
                    </a:p>
                  </a:txBody>
                  <a:tcPr marL="91444" marR="91444" marT="45698" marB="45698"/>
                </a:tc>
                <a:tc>
                  <a:txBody>
                    <a:bodyPr/>
                    <a:lstStyle/>
                    <a:p>
                      <a:pPr algn="ctr"/>
                      <a:r>
                        <a:rPr lang="ro-RO" sz="1400" b="0" dirty="0">
                          <a:solidFill>
                            <a:srgbClr val="FF0000"/>
                          </a:solidFill>
                          <a:effectLst>
                            <a:outerShdw blurRad="38100" dist="38100" dir="2700000" algn="tl">
                              <a:srgbClr val="000000">
                                <a:alpha val="43137"/>
                              </a:srgbClr>
                            </a:outerShdw>
                          </a:effectLst>
                        </a:rPr>
                        <a:t>2020</a:t>
                      </a:r>
                      <a:endParaRPr lang="en-US" sz="1400" b="0" dirty="0">
                        <a:solidFill>
                          <a:srgbClr val="FF0000"/>
                        </a:solidFill>
                        <a:effectLst>
                          <a:outerShdw blurRad="38100" dist="38100" dir="2700000" algn="tl">
                            <a:srgbClr val="000000">
                              <a:alpha val="43137"/>
                            </a:srgbClr>
                          </a:outerShdw>
                        </a:effectLst>
                      </a:endParaRPr>
                    </a:p>
                  </a:txBody>
                  <a:tcPr marL="91444" marR="91444" marT="45698" marB="45698"/>
                </a:tc>
                <a:tc>
                  <a:txBody>
                    <a:bodyPr/>
                    <a:lstStyle/>
                    <a:p>
                      <a:pPr algn="ctr"/>
                      <a:r>
                        <a:rPr lang="ro-RO" sz="1400" b="0" dirty="0">
                          <a:solidFill>
                            <a:srgbClr val="FF0000"/>
                          </a:solidFill>
                          <a:effectLst>
                            <a:outerShdw blurRad="38100" dist="38100" dir="2700000" algn="tl">
                              <a:srgbClr val="000000">
                                <a:alpha val="43137"/>
                              </a:srgbClr>
                            </a:outerShdw>
                          </a:effectLst>
                        </a:rPr>
                        <a:t>2025</a:t>
                      </a:r>
                      <a:endParaRPr lang="en-US" sz="1400" b="0" dirty="0">
                        <a:solidFill>
                          <a:srgbClr val="FF0000"/>
                        </a:solidFill>
                        <a:effectLst>
                          <a:outerShdw blurRad="38100" dist="38100" dir="2700000" algn="tl">
                            <a:srgbClr val="000000">
                              <a:alpha val="43137"/>
                            </a:srgbClr>
                          </a:outerShdw>
                        </a:effectLst>
                      </a:endParaRPr>
                    </a:p>
                  </a:txBody>
                  <a:tcPr marL="91444" marR="91444" marT="45698" marB="45698"/>
                </a:tc>
                <a:tc>
                  <a:txBody>
                    <a:bodyPr/>
                    <a:lstStyle/>
                    <a:p>
                      <a:pPr algn="ctr"/>
                      <a:r>
                        <a:rPr lang="ro-RO" sz="1400" b="0" dirty="0">
                          <a:solidFill>
                            <a:srgbClr val="FF0000"/>
                          </a:solidFill>
                          <a:effectLst>
                            <a:outerShdw blurRad="38100" dist="38100" dir="2700000" algn="tl">
                              <a:srgbClr val="000000">
                                <a:alpha val="43137"/>
                              </a:srgbClr>
                            </a:outerShdw>
                          </a:effectLst>
                        </a:rPr>
                        <a:t>2030</a:t>
                      </a:r>
                      <a:endParaRPr lang="en-US" sz="1400" b="0" dirty="0">
                        <a:solidFill>
                          <a:srgbClr val="FF0000"/>
                        </a:solidFill>
                        <a:effectLst>
                          <a:outerShdw blurRad="38100" dist="38100" dir="2700000" algn="tl">
                            <a:srgbClr val="000000">
                              <a:alpha val="43137"/>
                            </a:srgbClr>
                          </a:outerShdw>
                        </a:effectLst>
                      </a:endParaRPr>
                    </a:p>
                  </a:txBody>
                  <a:tcPr marL="91444" marR="91444" marT="45698" marB="45698"/>
                </a:tc>
                <a:extLst>
                  <a:ext uri="{0D108BD9-81ED-4DB2-BD59-A6C34878D82A}">
                    <a16:rowId xmlns:a16="http://schemas.microsoft.com/office/drawing/2014/main" val="10000"/>
                  </a:ext>
                </a:extLst>
              </a:tr>
              <a:tr h="595884">
                <a:tc>
                  <a:txBody>
                    <a:bodyPr/>
                    <a:lstStyle/>
                    <a:p>
                      <a:r>
                        <a:rPr lang="pt-PT" sz="1400" b="1" dirty="0"/>
                        <a:t>Ambos os géneros</a:t>
                      </a:r>
                      <a:endParaRPr lang="en-US" sz="1400" b="1" dirty="0"/>
                    </a:p>
                  </a:txBody>
                  <a:tcPr marL="91444" marR="91444" marT="45698" marB="45698"/>
                </a:tc>
                <a:tc>
                  <a:txBody>
                    <a:bodyPr/>
                    <a:lstStyle/>
                    <a:p>
                      <a:pPr algn="ctr"/>
                      <a:r>
                        <a:rPr lang="ro-RO" sz="1400" dirty="0"/>
                        <a:t>15</a:t>
                      </a:r>
                      <a:endParaRPr lang="en-US" sz="1400" dirty="0"/>
                    </a:p>
                  </a:txBody>
                  <a:tcPr marL="91444" marR="91444" marT="45698" marB="45698"/>
                </a:tc>
                <a:tc>
                  <a:txBody>
                    <a:bodyPr/>
                    <a:lstStyle/>
                    <a:p>
                      <a:pPr algn="ctr"/>
                      <a:r>
                        <a:rPr lang="ro-RO" sz="1400" dirty="0"/>
                        <a:t>22</a:t>
                      </a:r>
                      <a:endParaRPr lang="en-US" sz="1400" dirty="0"/>
                    </a:p>
                  </a:txBody>
                  <a:tcPr marL="91444" marR="91444" marT="45698" marB="45698"/>
                </a:tc>
                <a:tc>
                  <a:txBody>
                    <a:bodyPr/>
                    <a:lstStyle/>
                    <a:p>
                      <a:pPr algn="ctr"/>
                      <a:r>
                        <a:rPr lang="ro-RO" sz="1400" dirty="0"/>
                        <a:t>23</a:t>
                      </a:r>
                      <a:endParaRPr lang="en-US" sz="1400" dirty="0"/>
                    </a:p>
                  </a:txBody>
                  <a:tcPr marL="91444" marR="91444" marT="45698" marB="45698"/>
                </a:tc>
                <a:tc>
                  <a:txBody>
                    <a:bodyPr/>
                    <a:lstStyle/>
                    <a:p>
                      <a:pPr algn="ctr"/>
                      <a:r>
                        <a:rPr lang="ro-RO" sz="1400" dirty="0"/>
                        <a:t>26</a:t>
                      </a:r>
                      <a:endParaRPr lang="en-US" sz="1400" dirty="0"/>
                    </a:p>
                  </a:txBody>
                  <a:tcPr marL="91444" marR="91444" marT="45698" marB="45698"/>
                </a:tc>
                <a:extLst>
                  <a:ext uri="{0D108BD9-81ED-4DB2-BD59-A6C34878D82A}">
                    <a16:rowId xmlns:a16="http://schemas.microsoft.com/office/drawing/2014/main" val="10001"/>
                  </a:ext>
                </a:extLst>
              </a:tr>
              <a:tr h="595884">
                <a:tc>
                  <a:txBody>
                    <a:bodyPr/>
                    <a:lstStyle/>
                    <a:p>
                      <a:r>
                        <a:rPr lang="pt-PT" sz="1400" b="1" dirty="0"/>
                        <a:t>Masculino</a:t>
                      </a:r>
                      <a:endParaRPr lang="en-US" sz="1400" b="1" dirty="0"/>
                    </a:p>
                  </a:txBody>
                  <a:tcPr marL="91444" marR="91444" marT="45698" marB="45698"/>
                </a:tc>
                <a:tc>
                  <a:txBody>
                    <a:bodyPr/>
                    <a:lstStyle/>
                    <a:p>
                      <a:pPr algn="ctr"/>
                      <a:r>
                        <a:rPr lang="ro-RO" sz="1400" dirty="0"/>
                        <a:t>11.5</a:t>
                      </a:r>
                      <a:endParaRPr lang="en-US" sz="1400" dirty="0"/>
                    </a:p>
                  </a:txBody>
                  <a:tcPr marL="91444" marR="91444" marT="45698" marB="45698"/>
                </a:tc>
                <a:tc>
                  <a:txBody>
                    <a:bodyPr/>
                    <a:lstStyle/>
                    <a:p>
                      <a:pPr algn="ctr"/>
                      <a:r>
                        <a:rPr lang="ro-RO" sz="1400" dirty="0"/>
                        <a:t>17</a:t>
                      </a:r>
                      <a:endParaRPr lang="en-US" sz="1400" dirty="0"/>
                    </a:p>
                  </a:txBody>
                  <a:tcPr marL="91444" marR="91444" marT="45698" marB="45698"/>
                </a:tc>
                <a:tc>
                  <a:txBody>
                    <a:bodyPr/>
                    <a:lstStyle/>
                    <a:p>
                      <a:pPr algn="ctr"/>
                      <a:r>
                        <a:rPr lang="ro-RO" sz="1400" dirty="0"/>
                        <a:t>18</a:t>
                      </a:r>
                      <a:endParaRPr lang="en-US" sz="1400" dirty="0"/>
                    </a:p>
                  </a:txBody>
                  <a:tcPr marL="91444" marR="91444" marT="45698" marB="45698"/>
                </a:tc>
                <a:tc>
                  <a:txBody>
                    <a:bodyPr/>
                    <a:lstStyle/>
                    <a:p>
                      <a:pPr algn="ctr"/>
                      <a:r>
                        <a:rPr lang="ro-RO" sz="1400" dirty="0"/>
                        <a:t>20</a:t>
                      </a:r>
                      <a:endParaRPr lang="en-US" sz="1400" dirty="0"/>
                    </a:p>
                  </a:txBody>
                  <a:tcPr marL="91444" marR="91444" marT="45698" marB="45698"/>
                </a:tc>
                <a:extLst>
                  <a:ext uri="{0D108BD9-81ED-4DB2-BD59-A6C34878D82A}">
                    <a16:rowId xmlns:a16="http://schemas.microsoft.com/office/drawing/2014/main" val="10002"/>
                  </a:ext>
                </a:extLst>
              </a:tr>
              <a:tr h="426466">
                <a:tc>
                  <a:txBody>
                    <a:bodyPr/>
                    <a:lstStyle/>
                    <a:p>
                      <a:r>
                        <a:rPr lang="pt-PT" sz="1400" b="1" dirty="0"/>
                        <a:t>Feminino</a:t>
                      </a:r>
                      <a:endParaRPr lang="en-US" sz="1400" b="1" dirty="0"/>
                    </a:p>
                  </a:txBody>
                  <a:tcPr marL="91444" marR="91444" marT="45698" marB="45698"/>
                </a:tc>
                <a:tc>
                  <a:txBody>
                    <a:bodyPr/>
                    <a:lstStyle/>
                    <a:p>
                      <a:pPr algn="ctr"/>
                      <a:r>
                        <a:rPr lang="ro-RO" sz="1400" dirty="0"/>
                        <a:t>19</a:t>
                      </a:r>
                      <a:endParaRPr lang="en-US" sz="1400" dirty="0"/>
                    </a:p>
                  </a:txBody>
                  <a:tcPr marL="91444" marR="91444" marT="45698" marB="45698"/>
                </a:tc>
                <a:tc>
                  <a:txBody>
                    <a:bodyPr/>
                    <a:lstStyle/>
                    <a:p>
                      <a:pPr algn="ctr"/>
                      <a:r>
                        <a:rPr lang="ro-RO" sz="1400" dirty="0"/>
                        <a:t>25</a:t>
                      </a:r>
                      <a:endParaRPr lang="en-US" sz="1400" dirty="0"/>
                    </a:p>
                  </a:txBody>
                  <a:tcPr marL="91444" marR="91444" marT="45698" marB="45698"/>
                </a:tc>
                <a:tc>
                  <a:txBody>
                    <a:bodyPr/>
                    <a:lstStyle/>
                    <a:p>
                      <a:pPr algn="ctr"/>
                      <a:r>
                        <a:rPr lang="ro-RO" sz="1400" dirty="0"/>
                        <a:t>27</a:t>
                      </a:r>
                      <a:endParaRPr lang="en-US" sz="1400" dirty="0"/>
                    </a:p>
                  </a:txBody>
                  <a:tcPr marL="91444" marR="91444" marT="45698" marB="45698"/>
                </a:tc>
                <a:tc>
                  <a:txBody>
                    <a:bodyPr/>
                    <a:lstStyle/>
                    <a:p>
                      <a:pPr algn="ctr"/>
                      <a:r>
                        <a:rPr lang="ro-RO" sz="1400" dirty="0"/>
                        <a:t>30</a:t>
                      </a:r>
                      <a:endParaRPr lang="en-US" sz="1400" dirty="0"/>
                    </a:p>
                  </a:txBody>
                  <a:tcPr marL="91444" marR="91444" marT="45698" marB="45698"/>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ro-RO" altLang="en-US" sz="3000" dirty="0">
                <a:solidFill>
                  <a:srgbClr val="FFFFFF"/>
                </a:solidFill>
                <a:latin typeface="Barlow SemiBold" charset="0"/>
                <a:cs typeface="Arial" charset="0"/>
                <a:sym typeface="Barlow SemiBold" charset="0"/>
              </a:rPr>
              <a:t>Etiolog</a:t>
            </a:r>
            <a:r>
              <a:rPr lang="pt-PT" altLang="en-US" sz="3000" dirty="0">
                <a:solidFill>
                  <a:srgbClr val="FFFFFF"/>
                </a:solidFill>
                <a:latin typeface="Barlow SemiBold" charset="0"/>
                <a:cs typeface="Arial" charset="0"/>
                <a:sym typeface="Barlow SemiBold" charset="0"/>
              </a:rPr>
              <a:t>ia</a:t>
            </a:r>
            <a:endParaRPr lang="en-US" altLang="en-US" sz="3000" dirty="0">
              <a:solidFill>
                <a:srgbClr val="FFFFFF"/>
              </a:solidFill>
              <a:latin typeface="Barlow SemiBold" charset="0"/>
              <a:cs typeface="Arial" charset="0"/>
              <a:sym typeface="Barlow SemiBold" charset="0"/>
            </a:endParaRPr>
          </a:p>
        </p:txBody>
      </p:sp>
      <p:sp>
        <p:nvSpPr>
          <p:cNvPr id="14339" name="Text Placeholder 2"/>
          <p:cNvSpPr txBox="1">
            <a:spLocks noGrp="1" noChangeArrowheads="1"/>
          </p:cNvSpPr>
          <p:nvPr>
            <p:ph type="body" idx="1"/>
          </p:nvPr>
        </p:nvSpPr>
        <p:spPr>
          <a:xfrm>
            <a:off x="614363" y="1704975"/>
            <a:ext cx="7845425" cy="2827338"/>
          </a:xfrm>
        </p:spPr>
        <p:txBody>
          <a:bodyPr/>
          <a:lstStyle/>
          <a:p>
            <a:pPr eaLnBrk="1" hangingPunct="1">
              <a:spcAft>
                <a:spcPct val="0"/>
              </a:spcAft>
              <a:buClr>
                <a:schemeClr val="accent1"/>
              </a:buClr>
              <a:buFont typeface="Barlow Light" charset="0"/>
              <a:buChar char="▸"/>
            </a:pPr>
            <a:r>
              <a:rPr lang="pt-PT" altLang="en-US" sz="2400" dirty="0">
                <a:solidFill>
                  <a:srgbClr val="001F46"/>
                </a:solidFill>
                <a:latin typeface="Barlow Light" charset="0"/>
                <a:cs typeface="Arial" charset="0"/>
                <a:sym typeface="Barlow Light" charset="0"/>
              </a:rPr>
              <a:t>As causas são múltiplas, sendo a obesidade uma doença multifatorial</a:t>
            </a:r>
          </a:p>
          <a:p>
            <a:pPr eaLnBrk="1" hangingPunct="1">
              <a:spcAft>
                <a:spcPct val="0"/>
              </a:spcAft>
              <a:buClr>
                <a:schemeClr val="accent1"/>
              </a:buClr>
              <a:buFont typeface="Barlow Light" charset="0"/>
              <a:buChar char="▸"/>
            </a:pPr>
            <a:endParaRPr lang="pt-PT" altLang="en-US" sz="2400" dirty="0">
              <a:solidFill>
                <a:srgbClr val="001F46"/>
              </a:solidFill>
              <a:latin typeface="Barlow Light" charset="0"/>
              <a:cs typeface="Arial" charset="0"/>
              <a:sym typeface="Barlow Light" charset="0"/>
            </a:endParaRPr>
          </a:p>
          <a:p>
            <a:pPr eaLnBrk="1" hangingPunct="1">
              <a:spcAft>
                <a:spcPct val="0"/>
              </a:spcAft>
              <a:buClr>
                <a:schemeClr val="accent1"/>
              </a:buClr>
              <a:buFont typeface="Barlow Light" charset="0"/>
              <a:buChar char="▸"/>
            </a:pPr>
            <a:r>
              <a:rPr lang="pt-PT" altLang="en-US" sz="2400" dirty="0">
                <a:solidFill>
                  <a:srgbClr val="001F46"/>
                </a:solidFill>
                <a:latin typeface="Barlow Light" charset="0"/>
                <a:cs typeface="Arial" charset="0"/>
                <a:sym typeface="Barlow Light" charset="0"/>
              </a:rPr>
              <a:t>A causa mais conhecida e frequente é o excesso alimentar: uma ingestão calórica maior do que as necessidades individuais, juntamente com um desequilíbrio no consumo de macronutrientes</a:t>
            </a:r>
          </a:p>
        </p:txBody>
      </p:sp>
      <p:sp>
        <p:nvSpPr>
          <p:cNvPr id="14340"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3A263BBB-848F-4F02-95CD-371F3A1ACBEA}" type="slidenum">
              <a:rPr lang="en-US" altLang="en-US" sz="1100" smtClean="0">
                <a:solidFill>
                  <a:srgbClr val="748394"/>
                </a:solidFill>
                <a:latin typeface="Barlow SemiBold" charset="0"/>
                <a:sym typeface="Barlow SemiBold" charset="0"/>
              </a:rPr>
              <a:pPr/>
              <a:t>9</a:t>
            </a:fld>
            <a:endParaRPr lang="en-US" altLang="en-US" sz="1100">
              <a:solidFill>
                <a:srgbClr val="748394"/>
              </a:solidFill>
              <a:latin typeface="Barlow SemiBold" charset="0"/>
              <a:sym typeface="Barlow SemiBold" charset="0"/>
            </a:endParaRPr>
          </a:p>
        </p:txBody>
      </p:sp>
    </p:spTree>
  </p:cSld>
  <p:clrMapOvr>
    <a:masterClrMapping/>
  </p:clrMapOvr>
</p:sld>
</file>

<file path=ppt/theme/theme1.xml><?xml version="1.0" encoding="utf-8"?>
<a:theme xmlns:a="http://schemas.openxmlformats.org/drawingml/2006/main" name="Caius template">
  <a:themeElements>
    <a:clrScheme name="Custom 347">
      <a:dk1>
        <a:srgbClr val="001F46"/>
      </a:dk1>
      <a:lt1>
        <a:srgbClr val="FFFFFF"/>
      </a:lt1>
      <a:dk2>
        <a:srgbClr val="748394"/>
      </a:dk2>
      <a:lt2>
        <a:srgbClr val="F0F3F7"/>
      </a:lt2>
      <a:accent1>
        <a:srgbClr val="4397EE"/>
      </a:accent1>
      <a:accent2>
        <a:srgbClr val="2170CC"/>
      </a:accent2>
      <a:accent3>
        <a:srgbClr val="154C8A"/>
      </a:accent3>
      <a:accent4>
        <a:srgbClr val="A9D039"/>
      </a:accent4>
      <a:accent5>
        <a:srgbClr val="14B9CA"/>
      </a:accent5>
      <a:accent6>
        <a:srgbClr val="DDE3EB"/>
      </a:accent6>
      <a:hlink>
        <a:srgbClr val="2170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2499</TotalTime>
  <Words>1405</Words>
  <Application>Microsoft Office PowerPoint</Application>
  <PresentationFormat>Apresentação no Ecrã (16:9)</PresentationFormat>
  <Paragraphs>179</Paragraphs>
  <Slides>24</Slides>
  <Notes>5</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24</vt:i4>
      </vt:variant>
    </vt:vector>
  </HeadingPairs>
  <TitlesOfParts>
    <vt:vector size="28" baseType="lpstr">
      <vt:lpstr>Barlow SemiBold</vt:lpstr>
      <vt:lpstr>Arial</vt:lpstr>
      <vt:lpstr>Barlow Light</vt:lpstr>
      <vt:lpstr>Caius template</vt:lpstr>
      <vt:lpstr> Definição de Obesidade e Transtornos Alimentares  Roxana Martin-Hadmas, Adrian Martin Registered Dietitians, PhD</vt:lpstr>
      <vt:lpstr>Project Number: 2021-1-RO01- KA220-HED-38B739A3</vt:lpstr>
      <vt:lpstr>Project Number: 2021-1-RO01- KA220-HED-38B739A3</vt:lpstr>
      <vt:lpstr>Obesidade</vt:lpstr>
      <vt:lpstr>Obesidade – Definição</vt:lpstr>
      <vt:lpstr>Índice de Massa Corporal</vt:lpstr>
      <vt:lpstr>Incidência Mundial</vt:lpstr>
      <vt:lpstr>Incidência e evolução</vt:lpstr>
      <vt:lpstr>Etiologia</vt:lpstr>
      <vt:lpstr>Etiologia</vt:lpstr>
      <vt:lpstr>Etiologia</vt:lpstr>
      <vt:lpstr>Etiologia</vt:lpstr>
      <vt:lpstr>Etiologia</vt:lpstr>
      <vt:lpstr>Equívocos</vt:lpstr>
      <vt:lpstr>Apresentação do PowerPoint</vt:lpstr>
      <vt:lpstr>Apresentação do PowerPoint</vt:lpstr>
      <vt:lpstr>Apresentação do PowerPoint</vt:lpstr>
      <vt:lpstr>Apresentação do PowerPoint</vt:lpstr>
      <vt:lpstr>Apresentação do PowerPoint</vt:lpstr>
      <vt:lpstr>Medicina do estilo de vida como parte do controle da obesidade </vt:lpstr>
      <vt:lpstr>Medicina do estilo de vida como parte do controle da obesidade </vt:lpstr>
      <vt:lpstr>Medicina do estilo de vida como parte do controle da obesidade </vt:lpstr>
      <vt:lpstr>Bibliografia</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Connected 4 Health A Medical and Humanities-based Approach to Navigating Obesity and Eating Disorders (EDs) in Young People</dc:title>
  <dc:creator>Carlo Rais</dc:creator>
  <cp:lastModifiedBy>manuela.meireles</cp:lastModifiedBy>
  <cp:revision>125</cp:revision>
  <dcterms:modified xsi:type="dcterms:W3CDTF">2023-05-09T09:26:48Z</dcterms:modified>
</cp:coreProperties>
</file>