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26"/>
  </p:notesMasterIdLst>
  <p:sldIdLst>
    <p:sldId id="256" r:id="rId2"/>
    <p:sldId id="257" r:id="rId3"/>
    <p:sldId id="311" r:id="rId4"/>
    <p:sldId id="308" r:id="rId5"/>
    <p:sldId id="261" r:id="rId6"/>
    <p:sldId id="314" r:id="rId7"/>
    <p:sldId id="279" r:id="rId8"/>
    <p:sldId id="280" r:id="rId9"/>
    <p:sldId id="281" r:id="rId10"/>
    <p:sldId id="282" r:id="rId11"/>
    <p:sldId id="283" r:id="rId12"/>
    <p:sldId id="284" r:id="rId13"/>
    <p:sldId id="285" r:id="rId14"/>
    <p:sldId id="286" r:id="rId15"/>
    <p:sldId id="288" r:id="rId16"/>
    <p:sldId id="289" r:id="rId17"/>
    <p:sldId id="290" r:id="rId18"/>
    <p:sldId id="292" r:id="rId19"/>
    <p:sldId id="293" r:id="rId20"/>
    <p:sldId id="287" r:id="rId21"/>
    <p:sldId id="296" r:id="rId22"/>
    <p:sldId id="297" r:id="rId23"/>
    <p:sldId id="313" r:id="rId24"/>
    <p:sldId id="278" r:id="rId25"/>
  </p:sldIdLst>
  <p:sldSz cx="9144000" cy="5143500" type="screen16x9"/>
  <p:notesSz cx="6858000" cy="9144000"/>
  <p:embeddedFontLst>
    <p:embeddedFont>
      <p:font typeface="Barlow Light" panose="00000400000000000000" pitchFamily="2" charset="0"/>
      <p:regular r:id="rId27"/>
      <p:bold r:id="rId28"/>
      <p:italic r:id="rId29"/>
      <p:boldItalic r:id="rId30"/>
    </p:embeddedFont>
    <p:embeddedFont>
      <p:font typeface="Barlow SemiBold" panose="00000700000000000000" pitchFamily="2" charset="0"/>
      <p:regular r:id="rId31"/>
      <p:bold r:id="rId32"/>
      <p:italic r:id="rId33"/>
      <p:boldItalic r:id="rId34"/>
    </p:embeddedFont>
  </p:embeddedFontLst>
  <p:defaultTextStyle>
    <a:defPPr>
      <a:defRPr lang="en-US"/>
    </a:defPPr>
    <a:lvl1pPr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1pPr>
    <a:lvl2pPr marL="457200"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2pPr>
    <a:lvl3pPr marL="914400"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3pPr>
    <a:lvl4pPr marL="1371600"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4pPr>
    <a:lvl5pPr marL="1828800" algn="l" rtl="0" eaLnBrk="0" fontAlgn="base" hangingPunct="0">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AEA8867-561A-43F1-AA35-FFD2E45D988E}">
  <a:tblStyle styleId="{9AEA8867-561A-43F1-AA35-FFD2E45D988E}"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73FD87B-DE17-4FAB-93B8-1F322D3E5D8B}"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4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Google Shape;3;n"/>
          <p:cNvSpPr>
            <a:spLocks noGrp="1" noRot="1" noChangeAspect="1"/>
          </p:cNvSpPr>
          <p:nvPr>
            <p:ph type="sldImg" idx="2"/>
          </p:nvPr>
        </p:nvSpPr>
        <p:spPr bwMode="auto">
          <a:xfrm>
            <a:off x="381000" y="685800"/>
            <a:ext cx="6096000" cy="3429000"/>
          </a:xfrm>
          <a:custGeom>
            <a:avLst/>
            <a:gdLst>
              <a:gd name="T0" fmla="*/ 0 w 120000"/>
              <a:gd name="T1" fmla="*/ 0 h 120000"/>
              <a:gd name="T2" fmla="*/ 309676800 w 120000"/>
              <a:gd name="T3" fmla="*/ 0 h 120000"/>
              <a:gd name="T4" fmla="*/ 309676800 w 120000"/>
              <a:gd name="T5" fmla="*/ 97983675 h 120000"/>
              <a:gd name="T6" fmla="*/ 0 w 120000"/>
              <a:gd name="T7" fmla="*/ 97983675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30723" name="Google Shape;4;n"/>
          <p:cNvSpPr txBox="1">
            <a:spLocks noGrp="1" noChangeArrowheads="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charset="0"/>
            </a:endParaRPr>
          </a:p>
        </p:txBody>
      </p:sp>
    </p:spTree>
    <p:extLst>
      <p:ext uri="{BB962C8B-B14F-4D97-AF65-F5344CB8AC3E}">
        <p14:creationId xmlns:p14="http://schemas.microsoft.com/office/powerpoint/2010/main" val="249026680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Google Shape;151;g35f391192_00:notes"/>
          <p:cNvSpPr>
            <a:spLocks noGrp="1" noRot="1" noChangeAspect="1" noTextEdit="1"/>
          </p:cNvSpPr>
          <p:nvPr>
            <p:ph type="sldImg" idx="2"/>
          </p:nvPr>
        </p:nvSpPr>
        <p:spPr>
          <a:noFill/>
          <a:ln>
            <a:headEnd/>
            <a:tailEnd/>
          </a:ln>
        </p:spPr>
      </p:sp>
      <p:sp>
        <p:nvSpPr>
          <p:cNvPr id="31747" name="Google Shape;152;g35f391192_00:notes"/>
          <p:cNvSpPr txBox="1">
            <a:spLocks noGrp="1" noChangeArrowheads="1"/>
          </p:cNvSpPr>
          <p:nvPr>
            <p:ph type="body" idx="1"/>
          </p:nvPr>
        </p:nvSpPr>
        <p:spPr/>
        <p:txBody>
          <a:bodyPr/>
          <a:lstStyle/>
          <a:p>
            <a:pPr marL="0" indent="0" eaLnBrk="1" hangingPunct="1">
              <a:buSzPts val="1400"/>
            </a:pPr>
            <a:endParaRPr lang="en-US" altLang="en-US" sz="110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0" name="Google Shape;160;g3606f1c2d_30:notes"/>
          <p:cNvSpPr>
            <a:spLocks noGrp="1" noRot="1" noChangeAspect="1" noTextEdit="1"/>
          </p:cNvSpPr>
          <p:nvPr>
            <p:ph type="sldImg" idx="2"/>
          </p:nvPr>
        </p:nvSpPr>
        <p:spPr>
          <a:noFill/>
          <a:ln>
            <a:headEnd/>
            <a:tailEnd/>
          </a:ln>
        </p:spPr>
      </p:sp>
      <p:sp>
        <p:nvSpPr>
          <p:cNvPr id="32771" name="Google Shape;161;g3606f1c2d_30:notes"/>
          <p:cNvSpPr txBox="1">
            <a:spLocks noGrp="1" noChangeArrowheads="1"/>
          </p:cNvSpPr>
          <p:nvPr>
            <p:ph type="body" idx="1"/>
          </p:nvPr>
        </p:nvSpPr>
        <p:spPr/>
        <p:txBody>
          <a:bodyPr/>
          <a:lstStyle/>
          <a:p>
            <a:pPr marL="0" indent="0" eaLnBrk="1" hangingPunct="1">
              <a:buSzPts val="1400"/>
            </a:pPr>
            <a:endParaRPr lang="en-US" altLang="en-US" sz="110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4" name="Google Shape;160;g3606f1c2d_30:notes"/>
          <p:cNvSpPr>
            <a:spLocks noGrp="1" noRot="1" noChangeAspect="1" noTextEdit="1"/>
          </p:cNvSpPr>
          <p:nvPr>
            <p:ph type="sldImg" idx="2"/>
          </p:nvPr>
        </p:nvSpPr>
        <p:spPr>
          <a:noFill/>
          <a:ln>
            <a:headEnd/>
            <a:tailEnd/>
          </a:ln>
        </p:spPr>
      </p:sp>
      <p:sp>
        <p:nvSpPr>
          <p:cNvPr id="33795" name="Google Shape;161;g3606f1c2d_30:notes"/>
          <p:cNvSpPr txBox="1">
            <a:spLocks noGrp="1" noChangeArrowheads="1"/>
          </p:cNvSpPr>
          <p:nvPr>
            <p:ph type="body" idx="1"/>
          </p:nvPr>
        </p:nvSpPr>
        <p:spPr/>
        <p:txBody>
          <a:bodyPr/>
          <a:lstStyle/>
          <a:p>
            <a:pPr marL="0" indent="0" eaLnBrk="1" hangingPunct="1">
              <a:buSzPts val="1400"/>
            </a:pPr>
            <a:endParaRPr lang="en-US" altLang="en-US" sz="110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4818" name="Google Shape;198;p:notes"/>
          <p:cNvSpPr>
            <a:spLocks noGrp="1" noRot="1" noChangeAspect="1" noTextEdit="1"/>
          </p:cNvSpPr>
          <p:nvPr>
            <p:ph type="sldImg" idx="2"/>
          </p:nvPr>
        </p:nvSpPr>
        <p:spPr>
          <a:noFill/>
          <a:ln>
            <a:headEnd/>
            <a:tailEnd/>
          </a:ln>
        </p:spPr>
      </p:sp>
      <p:sp>
        <p:nvSpPr>
          <p:cNvPr id="34819" name="Google Shape;199;p:notes"/>
          <p:cNvSpPr txBox="1">
            <a:spLocks noGrp="1" noChangeArrowheads="1"/>
          </p:cNvSpPr>
          <p:nvPr>
            <p:ph type="body" idx="1"/>
          </p:nvPr>
        </p:nvSpPr>
        <p:spPr/>
        <p:txBody>
          <a:bodyPr/>
          <a:lstStyle/>
          <a:p>
            <a:pPr marL="0" indent="0" eaLnBrk="1" hangingPunct="1">
              <a:buSzPts val="1400"/>
            </a:pPr>
            <a:endParaRPr lang="en-US" altLang="en-US" sz="110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Google Shape;498;g747fdb7cbc_0_1493:notes"/>
          <p:cNvSpPr>
            <a:spLocks noGrp="1" noRot="1" noChangeAspect="1" noTextEdit="1"/>
          </p:cNvSpPr>
          <p:nvPr>
            <p:ph type="sldImg" idx="2"/>
          </p:nvPr>
        </p:nvSpPr>
        <p:spPr>
          <a:noFill/>
          <a:ln>
            <a:headEnd/>
            <a:tailEnd/>
          </a:ln>
        </p:spPr>
      </p:sp>
      <p:sp>
        <p:nvSpPr>
          <p:cNvPr id="35843" name="Google Shape;499;g747fdb7cbc_0_1493:notes"/>
          <p:cNvSpPr txBox="1">
            <a:spLocks noGrp="1" noChangeArrowheads="1"/>
          </p:cNvSpPr>
          <p:nvPr>
            <p:ph type="body" idx="1"/>
          </p:nvPr>
        </p:nvSpPr>
        <p:spPr/>
        <p:txBody>
          <a:bodyPr/>
          <a:lstStyle/>
          <a:p>
            <a:pPr marL="0" indent="0" eaLnBrk="1" hangingPunct="1">
              <a:buSzPts val="1400"/>
            </a:pPr>
            <a:endParaRPr lang="en-US" altLang="en-US" sz="110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dpi="0" rotWithShape="0">
          <a:blip r:embed="rId2"/>
          <a:srcRect/>
          <a:stretch>
            <a:fillRect/>
          </a:stretch>
        </a:blipFill>
        <a:effectLst/>
      </p:bgPr>
    </p:bg>
    <p:spTree>
      <p:nvGrpSpPr>
        <p:cNvPr id="1" name="Shape 9"/>
        <p:cNvGrpSpPr/>
        <p:nvPr/>
      </p:nvGrpSpPr>
      <p:grpSpPr>
        <a:xfrm>
          <a:off x="0" y="0"/>
          <a:ext cx="0" cy="0"/>
          <a:chOff x="0" y="0"/>
          <a:chExt cx="0" cy="0"/>
        </a:xfrm>
      </p:grpSpPr>
      <p:sp>
        <p:nvSpPr>
          <p:cNvPr id="3" name="Google Shape;10;p2"/>
          <p:cNvSpPr/>
          <p:nvPr/>
        </p:nvSpPr>
        <p:spPr>
          <a:xfrm>
            <a:off x="0" y="0"/>
            <a:ext cx="9144000" cy="5143500"/>
          </a:xfrm>
          <a:prstGeom prst="rect">
            <a:avLst/>
          </a:prstGeom>
          <a:gradFill>
            <a:gsLst>
              <a:gs pos="0">
                <a:srgbClr val="FFFFFF">
                  <a:alpha val="0"/>
                  <a:alpha val="46370"/>
                </a:srgbClr>
              </a:gs>
              <a:gs pos="50000">
                <a:srgbClr val="FFFFFF">
                  <a:alpha val="0"/>
                  <a:alpha val="46370"/>
                </a:srgbClr>
              </a:gs>
              <a:gs pos="100000">
                <a:schemeClr val="lt1">
                  <a:alpha val="46370"/>
                </a:schemeClr>
              </a:gs>
            </a:gsLst>
            <a:lin ang="5400012"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nvGrpSpPr>
          <p:cNvPr id="4" name="Google Shape;11;p2"/>
          <p:cNvGrpSpPr>
            <a:grpSpLocks/>
          </p:cNvGrpSpPr>
          <p:nvPr/>
        </p:nvGrpSpPr>
        <p:grpSpPr bwMode="auto">
          <a:xfrm rot="10800000" flipH="1">
            <a:off x="341313" y="3124200"/>
            <a:ext cx="8801100" cy="2019300"/>
            <a:chOff x="-4395163" y="751996"/>
            <a:chExt cx="13539073" cy="3105254"/>
          </a:xfrm>
        </p:grpSpPr>
        <p:sp>
          <p:nvSpPr>
            <p:cNvPr id="5" name="Google Shape;12;p2"/>
            <p:cNvSpPr>
              <a:spLocks/>
            </p:cNvSpPr>
            <p:nvPr/>
          </p:nvSpPr>
          <p:spPr bwMode="auto">
            <a:xfrm>
              <a:off x="5833150" y="752100"/>
              <a:ext cx="743025" cy="3102950"/>
            </a:xfrm>
            <a:custGeom>
              <a:avLst/>
              <a:gdLst>
                <a:gd name="T0" fmla="*/ 18474375 w 29721"/>
                <a:gd name="T1" fmla="*/ 0 h 124118"/>
                <a:gd name="T2" fmla="*/ 0 w 29721"/>
                <a:gd name="T3" fmla="*/ 13339375 h 124118"/>
                <a:gd name="T4" fmla="*/ 0 w 29721"/>
                <a:gd name="T5" fmla="*/ 77573750 h 124118"/>
                <a:gd name="T6" fmla="*/ 18575625 w 29721"/>
                <a:gd name="T7" fmla="*/ 64299375 h 124118"/>
                <a:gd name="T8" fmla="*/ 18474375 w 29721"/>
                <a:gd name="T9" fmla="*/ 0 h 12411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721" h="124118" extrusionOk="0">
                  <a:moveTo>
                    <a:pt x="29559" y="0"/>
                  </a:moveTo>
                  <a:lnTo>
                    <a:pt x="0" y="21343"/>
                  </a:lnTo>
                  <a:lnTo>
                    <a:pt x="0" y="124118"/>
                  </a:lnTo>
                  <a:lnTo>
                    <a:pt x="29721" y="102879"/>
                  </a:lnTo>
                  <a:lnTo>
                    <a:pt x="29559"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6" name="Google Shape;13;p2"/>
            <p:cNvSpPr>
              <a:spLocks noChangeArrowheads="1"/>
            </p:cNvSpPr>
            <p:nvPr/>
          </p:nvSpPr>
          <p:spPr bwMode="auto">
            <a:xfrm>
              <a:off x="6569923" y="751996"/>
              <a:ext cx="2571544" cy="2573064"/>
            </a:xfrm>
            <a:prstGeom prst="rect">
              <a:avLst/>
            </a:prstGeom>
            <a:gradFill rotWithShape="0">
              <a:gsLst>
                <a:gs pos="0">
                  <a:schemeClr val="accent1"/>
                </a:gs>
                <a:gs pos="100000">
                  <a:schemeClr val="accent2"/>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7" name="Google Shape;14;p2"/>
            <p:cNvSpPr/>
            <p:nvPr/>
          </p:nvSpPr>
          <p:spPr>
            <a:xfrm>
              <a:off x="-4402490" y="1301274"/>
              <a:ext cx="10230011" cy="2570624"/>
            </a:xfrm>
            <a:prstGeom prst="rect">
              <a:avLst/>
            </a:prstGeom>
            <a:gradFill>
              <a:gsLst>
                <a:gs pos="0">
                  <a:schemeClr val="accent2"/>
                </a:gs>
                <a:gs pos="73000">
                  <a:schemeClr val="accent2"/>
                </a:gs>
                <a:gs pos="100000">
                  <a:schemeClr val="accent3"/>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sp>
          <p:nvSpPr>
            <p:cNvPr id="8" name="Google Shape;15;p2"/>
            <p:cNvSpPr>
              <a:spLocks/>
            </p:cNvSpPr>
            <p:nvPr/>
          </p:nvSpPr>
          <p:spPr bwMode="auto">
            <a:xfrm>
              <a:off x="5833500" y="751996"/>
              <a:ext cx="738775" cy="745525"/>
            </a:xfrm>
            <a:custGeom>
              <a:avLst/>
              <a:gdLst>
                <a:gd name="T0" fmla="*/ 18373125 w 29551"/>
                <a:gd name="T1" fmla="*/ 0 h 29821"/>
                <a:gd name="T2" fmla="*/ 40000 w 29551"/>
                <a:gd name="T3" fmla="*/ 13365625 h 29821"/>
                <a:gd name="T4" fmla="*/ 0 w 29551"/>
                <a:gd name="T5" fmla="*/ 18638125 h 29821"/>
                <a:gd name="T6" fmla="*/ 18469375 w 29551"/>
                <a:gd name="T7" fmla="*/ 5390625 h 29821"/>
                <a:gd name="T8" fmla="*/ 18373125 w 29551"/>
                <a:gd name="T9" fmla="*/ 0 h 298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551" h="29821" extrusionOk="0">
                  <a:moveTo>
                    <a:pt x="29397" y="0"/>
                  </a:moveTo>
                  <a:lnTo>
                    <a:pt x="64" y="21385"/>
                  </a:lnTo>
                  <a:lnTo>
                    <a:pt x="0" y="29821"/>
                  </a:lnTo>
                  <a:lnTo>
                    <a:pt x="29551" y="8625"/>
                  </a:lnTo>
                  <a:lnTo>
                    <a:pt x="29397" y="0"/>
                  </a:lnTo>
                  <a:close/>
                </a:path>
              </a:pathLst>
            </a:custGeom>
            <a:solidFill>
              <a:srgbClr val="FFFFFF">
                <a:alpha val="1098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9" name="Google Shape;16;p2"/>
            <p:cNvSpPr>
              <a:spLocks noChangeArrowheads="1"/>
            </p:cNvSpPr>
            <p:nvPr/>
          </p:nvSpPr>
          <p:spPr bwMode="auto">
            <a:xfrm>
              <a:off x="6569923" y="754436"/>
              <a:ext cx="2571544" cy="212388"/>
            </a:xfrm>
            <a:prstGeom prst="rect">
              <a:avLst/>
            </a:prstGeom>
            <a:solidFill>
              <a:srgbClr val="FFFFFF">
                <a:alpha val="1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10" name="Google Shape;17;p2"/>
            <p:cNvSpPr>
              <a:spLocks noChangeArrowheads="1"/>
            </p:cNvSpPr>
            <p:nvPr/>
          </p:nvSpPr>
          <p:spPr bwMode="auto">
            <a:xfrm>
              <a:off x="-4397606" y="1289068"/>
              <a:ext cx="10230011" cy="209946"/>
            </a:xfrm>
            <a:prstGeom prst="rect">
              <a:avLst/>
            </a:prstGeom>
            <a:solidFill>
              <a:srgbClr val="FFFFFF">
                <a:alpha val="1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grpSp>
      <p:pic>
        <p:nvPicPr>
          <p:cNvPr id="11" name="Picture 1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740650" y="3932238"/>
            <a:ext cx="1163638"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Google Shape;18;p2"/>
          <p:cNvSpPr txBox="1">
            <a:spLocks noGrp="1"/>
          </p:cNvSpPr>
          <p:nvPr>
            <p:ph type="ctrTitle"/>
          </p:nvPr>
        </p:nvSpPr>
        <p:spPr>
          <a:xfrm>
            <a:off x="614975" y="3124850"/>
            <a:ext cx="6058800" cy="1532100"/>
          </a:xfrm>
          <a:prstGeom prst="rect">
            <a:avLst/>
          </a:prstGeom>
        </p:spPr>
        <p:txBody>
          <a:bodyPr spcFirstLastPara="1">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Tree>
    <p:extLst>
      <p:ext uri="{BB962C8B-B14F-4D97-AF65-F5344CB8AC3E}">
        <p14:creationId xmlns:p14="http://schemas.microsoft.com/office/powerpoint/2010/main" val="4231271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43"/>
        <p:cNvGrpSpPr/>
        <p:nvPr/>
      </p:nvGrpSpPr>
      <p:grpSpPr>
        <a:xfrm>
          <a:off x="0" y="0"/>
          <a:ext cx="0" cy="0"/>
          <a:chOff x="0" y="0"/>
          <a:chExt cx="0" cy="0"/>
        </a:xfrm>
      </p:grpSpPr>
      <p:grpSp>
        <p:nvGrpSpPr>
          <p:cNvPr id="4" name="Google Shape;44;p5"/>
          <p:cNvGrpSpPr>
            <a:grpSpLocks/>
          </p:cNvGrpSpPr>
          <p:nvPr/>
        </p:nvGrpSpPr>
        <p:grpSpPr bwMode="auto">
          <a:xfrm>
            <a:off x="0" y="4762500"/>
            <a:ext cx="603250" cy="381000"/>
            <a:chOff x="0" y="4762400"/>
            <a:chExt cx="603997" cy="381100"/>
          </a:xfrm>
        </p:grpSpPr>
        <p:sp>
          <p:nvSpPr>
            <p:cNvPr id="5" name="Google Shape;45;p5"/>
            <p:cNvSpPr/>
            <p:nvPr/>
          </p:nvSpPr>
          <p:spPr>
            <a:xfrm>
              <a:off x="379883" y="4762400"/>
              <a:ext cx="224114" cy="381100"/>
            </a:xfrm>
            <a:prstGeom prst="rtTriangle">
              <a:avLst/>
            </a:prstGeom>
            <a:solidFill>
              <a:schemeClr val="accent6"/>
            </a:soli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sp>
          <p:nvSpPr>
            <p:cNvPr id="6" name="Google Shape;46;p5"/>
            <p:cNvSpPr/>
            <p:nvPr/>
          </p:nvSpPr>
          <p:spPr>
            <a:xfrm>
              <a:off x="0" y="4762400"/>
              <a:ext cx="381472" cy="381100"/>
            </a:xfrm>
            <a:prstGeom prst="rect">
              <a:avLst/>
            </a:prstGeom>
            <a:gradFill>
              <a:gsLst>
                <a:gs pos="0">
                  <a:schemeClr val="accent6"/>
                </a:gs>
                <a:gs pos="100000">
                  <a:schemeClr val="lt2"/>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grpSp>
        <p:nvGrpSpPr>
          <p:cNvPr id="7" name="Google Shape;47;p5"/>
          <p:cNvGrpSpPr>
            <a:grpSpLocks/>
          </p:cNvGrpSpPr>
          <p:nvPr/>
        </p:nvGrpSpPr>
        <p:grpSpPr bwMode="auto">
          <a:xfrm>
            <a:off x="381000" y="0"/>
            <a:ext cx="8763000" cy="1311275"/>
            <a:chOff x="381000" y="0"/>
            <a:chExt cx="8763111" cy="1310918"/>
          </a:xfrm>
        </p:grpSpPr>
        <p:grpSp>
          <p:nvGrpSpPr>
            <p:cNvPr id="8" name="Google Shape;48;p5"/>
            <p:cNvGrpSpPr>
              <a:grpSpLocks/>
            </p:cNvGrpSpPr>
            <p:nvPr/>
          </p:nvGrpSpPr>
          <p:grpSpPr bwMode="auto">
            <a:xfrm>
              <a:off x="381000" y="0"/>
              <a:ext cx="8763111" cy="1310300"/>
              <a:chOff x="381000" y="0"/>
              <a:chExt cx="8763111" cy="1310300"/>
            </a:xfrm>
          </p:grpSpPr>
          <p:sp>
            <p:nvSpPr>
              <p:cNvPr id="13" name="Google Shape;49;p5"/>
              <p:cNvSpPr>
                <a:spLocks/>
              </p:cNvSpPr>
              <p:nvPr/>
            </p:nvSpPr>
            <p:spPr bwMode="auto">
              <a:xfrm>
                <a:off x="7371879" y="0"/>
                <a:ext cx="721985" cy="1310275"/>
              </a:xfrm>
              <a:custGeom>
                <a:avLst/>
                <a:gdLst>
                  <a:gd name="T0" fmla="*/ 22026707 w 23660"/>
                  <a:gd name="T1" fmla="*/ 0 h 52411"/>
                  <a:gd name="T2" fmla="*/ 0 w 23660"/>
                  <a:gd name="T3" fmla="*/ 9653125 h 52411"/>
                  <a:gd name="T4" fmla="*/ 13030 w 23660"/>
                  <a:gd name="T5" fmla="*/ 32756875 h 52411"/>
                  <a:gd name="T6" fmla="*/ 22031375 w 23660"/>
                  <a:gd name="T7" fmla="*/ 26357500 h 52411"/>
                  <a:gd name="T8" fmla="*/ 22026707 w 23660"/>
                  <a:gd name="T9" fmla="*/ 0 h 524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60" h="52411" extrusionOk="0">
                    <a:moveTo>
                      <a:pt x="23655" y="0"/>
                    </a:moveTo>
                    <a:lnTo>
                      <a:pt x="0" y="15445"/>
                    </a:lnTo>
                    <a:lnTo>
                      <a:pt x="14" y="52411"/>
                    </a:lnTo>
                    <a:lnTo>
                      <a:pt x="23660" y="42172"/>
                    </a:lnTo>
                    <a:lnTo>
                      <a:pt x="2365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4" name="Google Shape;50;p5"/>
              <p:cNvSpPr>
                <a:spLocks noChangeArrowheads="1"/>
              </p:cNvSpPr>
              <p:nvPr/>
            </p:nvSpPr>
            <p:spPr bwMode="auto">
              <a:xfrm>
                <a:off x="8089998" y="0"/>
                <a:ext cx="1054113" cy="1053813"/>
              </a:xfrm>
              <a:prstGeom prst="rect">
                <a:avLst/>
              </a:prstGeom>
              <a:gradFill rotWithShape="0">
                <a:gsLst>
                  <a:gs pos="0">
                    <a:schemeClr val="accent1"/>
                  </a:gs>
                  <a:gs pos="100000">
                    <a:schemeClr val="accent2"/>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15" name="Google Shape;51;p5"/>
              <p:cNvSpPr/>
              <p:nvPr/>
            </p:nvSpPr>
            <p:spPr>
              <a:xfrm>
                <a:off x="381000" y="384070"/>
                <a:ext cx="6991439" cy="926847"/>
              </a:xfrm>
              <a:prstGeom prst="rect">
                <a:avLst/>
              </a:prstGeom>
              <a:gradFill>
                <a:gsLst>
                  <a:gs pos="0">
                    <a:schemeClr val="accent2"/>
                  </a:gs>
                  <a:gs pos="73000">
                    <a:schemeClr val="accent2"/>
                  </a:gs>
                  <a:gs pos="100000">
                    <a:schemeClr val="accent3"/>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grpSp>
          <p:nvGrpSpPr>
            <p:cNvPr id="9" name="Google Shape;52;p5"/>
            <p:cNvGrpSpPr>
              <a:grpSpLocks/>
            </p:cNvGrpSpPr>
            <p:nvPr/>
          </p:nvGrpSpPr>
          <p:grpSpPr bwMode="auto">
            <a:xfrm>
              <a:off x="381000" y="967217"/>
              <a:ext cx="8763100" cy="343701"/>
              <a:chOff x="381000" y="862358"/>
              <a:chExt cx="8763100" cy="576872"/>
            </a:xfrm>
          </p:grpSpPr>
          <p:sp>
            <p:nvSpPr>
              <p:cNvPr id="10" name="Google Shape;53;p5"/>
              <p:cNvSpPr>
                <a:spLocks/>
              </p:cNvSpPr>
              <p:nvPr/>
            </p:nvSpPr>
            <p:spPr bwMode="auto">
              <a:xfrm>
                <a:off x="7370250" y="863755"/>
                <a:ext cx="719800" cy="575475"/>
              </a:xfrm>
              <a:custGeom>
                <a:avLst/>
                <a:gdLst>
                  <a:gd name="T0" fmla="*/ 17995000 w 28792"/>
                  <a:gd name="T1" fmla="*/ 0 h 23019"/>
                  <a:gd name="T2" fmla="*/ 33125 w 28792"/>
                  <a:gd name="T3" fmla="*/ 11173750 h 23019"/>
                  <a:gd name="T4" fmla="*/ 0 w 28792"/>
                  <a:gd name="T5" fmla="*/ 14386875 h 23019"/>
                  <a:gd name="T6" fmla="*/ 17995000 w 28792"/>
                  <a:gd name="T7" fmla="*/ 3658125 h 23019"/>
                  <a:gd name="T8" fmla="*/ 17995000 w 28792"/>
                  <a:gd name="T9" fmla="*/ 0 h 230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792" h="23019" extrusionOk="0">
                    <a:moveTo>
                      <a:pt x="28792" y="0"/>
                    </a:moveTo>
                    <a:lnTo>
                      <a:pt x="53" y="17878"/>
                    </a:lnTo>
                    <a:lnTo>
                      <a:pt x="0" y="23019"/>
                    </a:lnTo>
                    <a:lnTo>
                      <a:pt x="28792" y="5853"/>
                    </a:lnTo>
                    <a:lnTo>
                      <a:pt x="28792" y="0"/>
                    </a:lnTo>
                    <a:close/>
                  </a:path>
                </a:pathLst>
              </a:custGeom>
              <a:solidFill>
                <a:srgbClr val="001F46">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1" name="Google Shape;54;p5"/>
              <p:cNvSpPr>
                <a:spLocks noChangeArrowheads="1"/>
              </p:cNvSpPr>
              <p:nvPr/>
            </p:nvSpPr>
            <p:spPr bwMode="auto">
              <a:xfrm>
                <a:off x="8089998" y="861197"/>
                <a:ext cx="1054113" cy="146505"/>
              </a:xfrm>
              <a:prstGeom prst="rect">
                <a:avLst/>
              </a:prstGeom>
              <a:solidFill>
                <a:srgbClr val="001F46">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12" name="Google Shape;55;p5"/>
              <p:cNvSpPr>
                <a:spLocks noChangeArrowheads="1"/>
              </p:cNvSpPr>
              <p:nvPr/>
            </p:nvSpPr>
            <p:spPr bwMode="auto">
              <a:xfrm>
                <a:off x="381000" y="1311370"/>
                <a:ext cx="6991439" cy="127860"/>
              </a:xfrm>
              <a:prstGeom prst="rect">
                <a:avLst/>
              </a:prstGeom>
              <a:solidFill>
                <a:srgbClr val="001F46">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grpSp>
      </p:grpSp>
      <p:pic>
        <p:nvPicPr>
          <p:cNvPr id="16" name="Picture 1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4691063"/>
            <a:ext cx="79692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 name="Google Shape;56;p5"/>
          <p:cNvSpPr txBox="1">
            <a:spLocks noGrp="1"/>
          </p:cNvSpPr>
          <p:nvPr>
            <p:ph type="title"/>
          </p:nvPr>
        </p:nvSpPr>
        <p:spPr>
          <a:xfrm>
            <a:off x="614975" y="391350"/>
            <a:ext cx="6757800" cy="919500"/>
          </a:xfrm>
          <a:prstGeom prst="rect">
            <a:avLst/>
          </a:prstGeom>
        </p:spPr>
        <p:txBody>
          <a:bodyPr spcFirstLastPara="1">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7" name="Google Shape;57;p5"/>
          <p:cNvSpPr txBox="1">
            <a:spLocks noGrp="1"/>
          </p:cNvSpPr>
          <p:nvPr>
            <p:ph type="body" idx="1"/>
          </p:nvPr>
        </p:nvSpPr>
        <p:spPr>
          <a:xfrm>
            <a:off x="614975" y="1705175"/>
            <a:ext cx="6757800" cy="2826600"/>
          </a:xfrm>
          <a:prstGeom prst="rect">
            <a:avLst/>
          </a:prstGeom>
        </p:spPr>
        <p:txBody>
          <a:bodyPr spcFirstLastPara="1">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17" name="Google Shape;58;p5"/>
          <p:cNvSpPr txBox="1">
            <a:spLocks noGrp="1" noChangeArrowheads="1"/>
          </p:cNvSpPr>
          <p:nvPr>
            <p:ph type="sldNum" idx="10"/>
          </p:nvPr>
        </p:nvSpPr>
        <p:spPr/>
        <p:txBody>
          <a:bodyPr/>
          <a:lstStyle>
            <a:lvl1pPr>
              <a:buClr>
                <a:srgbClr val="000000"/>
              </a:buClr>
              <a:buFont typeface="Arial" pitchFamily="34" charset="0"/>
              <a:defRPr sz="1100">
                <a:solidFill>
                  <a:srgbClr val="748394"/>
                </a:solidFill>
                <a:latin typeface="Barlow SemiBold" charset="-18"/>
                <a:cs typeface="Arial" pitchFamily="34" charset="0"/>
                <a:sym typeface="Barlow SemiBold" charset="-18"/>
              </a:defRPr>
            </a:lvl1pPr>
            <a:lvl2pPr marL="742950" indent="-28575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defRPr/>
            </a:pPr>
            <a:fld id="{0FE2B37E-A36F-4211-A4C2-96B581688C89}" type="slidenum">
              <a:rPr lang="en-US"/>
              <a:pPr>
                <a:defRPr/>
              </a:pPr>
              <a:t>‹#›</a:t>
            </a:fld>
            <a:endParaRPr lang="en-US"/>
          </a:p>
        </p:txBody>
      </p:sp>
    </p:spTree>
    <p:extLst>
      <p:ext uri="{BB962C8B-B14F-4D97-AF65-F5344CB8AC3E}">
        <p14:creationId xmlns:p14="http://schemas.microsoft.com/office/powerpoint/2010/main" val="331515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 Image">
  <p:cSld name="Title + 1 column + Image">
    <p:spTree>
      <p:nvGrpSpPr>
        <p:cNvPr id="1" name="Shape 59"/>
        <p:cNvGrpSpPr/>
        <p:nvPr/>
      </p:nvGrpSpPr>
      <p:grpSpPr>
        <a:xfrm>
          <a:off x="0" y="0"/>
          <a:ext cx="0" cy="0"/>
          <a:chOff x="0" y="0"/>
          <a:chExt cx="0" cy="0"/>
        </a:xfrm>
      </p:grpSpPr>
      <p:grpSp>
        <p:nvGrpSpPr>
          <p:cNvPr id="4" name="Google Shape;60;p6"/>
          <p:cNvGrpSpPr>
            <a:grpSpLocks/>
          </p:cNvGrpSpPr>
          <p:nvPr/>
        </p:nvGrpSpPr>
        <p:grpSpPr bwMode="auto">
          <a:xfrm>
            <a:off x="0" y="4762500"/>
            <a:ext cx="603250" cy="381000"/>
            <a:chOff x="0" y="4762400"/>
            <a:chExt cx="603997" cy="381100"/>
          </a:xfrm>
        </p:grpSpPr>
        <p:sp>
          <p:nvSpPr>
            <p:cNvPr id="5" name="Google Shape;61;p6"/>
            <p:cNvSpPr/>
            <p:nvPr/>
          </p:nvSpPr>
          <p:spPr>
            <a:xfrm>
              <a:off x="379883" y="4762400"/>
              <a:ext cx="224114" cy="381100"/>
            </a:xfrm>
            <a:prstGeom prst="rtTriangle">
              <a:avLst/>
            </a:prstGeom>
            <a:solidFill>
              <a:schemeClr val="accent6"/>
            </a:soli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sp>
          <p:nvSpPr>
            <p:cNvPr id="6" name="Google Shape;62;p6"/>
            <p:cNvSpPr/>
            <p:nvPr/>
          </p:nvSpPr>
          <p:spPr>
            <a:xfrm>
              <a:off x="0" y="4762400"/>
              <a:ext cx="381472" cy="381100"/>
            </a:xfrm>
            <a:prstGeom prst="rect">
              <a:avLst/>
            </a:prstGeom>
            <a:gradFill>
              <a:gsLst>
                <a:gs pos="0">
                  <a:schemeClr val="accent6"/>
                </a:gs>
                <a:gs pos="100000">
                  <a:schemeClr val="lt2"/>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grpSp>
        <p:nvGrpSpPr>
          <p:cNvPr id="7" name="Google Shape;66;p6"/>
          <p:cNvGrpSpPr>
            <a:grpSpLocks/>
          </p:cNvGrpSpPr>
          <p:nvPr/>
        </p:nvGrpSpPr>
        <p:grpSpPr bwMode="auto">
          <a:xfrm rot="10800000">
            <a:off x="4572000" y="0"/>
            <a:ext cx="4572000" cy="5157788"/>
            <a:chOff x="8" y="-13862"/>
            <a:chExt cx="4572000" cy="5157522"/>
          </a:xfrm>
        </p:grpSpPr>
        <p:sp>
          <p:nvSpPr>
            <p:cNvPr id="8" name="Google Shape;67;p6"/>
            <p:cNvSpPr>
              <a:spLocks noChangeArrowheads="1"/>
            </p:cNvSpPr>
            <p:nvPr/>
          </p:nvSpPr>
          <p:spPr bwMode="auto">
            <a:xfrm rot="10800000">
              <a:off x="8" y="-1163"/>
              <a:ext cx="377825" cy="5143235"/>
            </a:xfrm>
            <a:prstGeom prst="rect">
              <a:avLst/>
            </a:prstGeom>
            <a:gradFill rotWithShape="0">
              <a:gsLst>
                <a:gs pos="0">
                  <a:schemeClr val="accent1"/>
                </a:gs>
                <a:gs pos="100000">
                  <a:schemeClr val="accent2"/>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9" name="Google Shape;68;p6"/>
            <p:cNvSpPr>
              <a:spLocks/>
            </p:cNvSpPr>
            <p:nvPr/>
          </p:nvSpPr>
          <p:spPr bwMode="auto">
            <a:xfrm>
              <a:off x="366508" y="-13862"/>
              <a:ext cx="267425" cy="5157350"/>
            </a:xfrm>
            <a:custGeom>
              <a:avLst/>
              <a:gdLst>
                <a:gd name="T0" fmla="*/ 230625 w 10697"/>
                <a:gd name="T1" fmla="*/ 128933750 h 206294"/>
                <a:gd name="T2" fmla="*/ 6685625 w 10697"/>
                <a:gd name="T3" fmla="*/ 119277500 h 206294"/>
                <a:gd name="T4" fmla="*/ 6639375 w 10697"/>
                <a:gd name="T5" fmla="*/ 9958750 h 206294"/>
                <a:gd name="T6" fmla="*/ 0 w 10697"/>
                <a:gd name="T7" fmla="*/ 0 h 206294"/>
                <a:gd name="T8" fmla="*/ 230625 w 10697"/>
                <a:gd name="T9" fmla="*/ 128933750 h 2062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697" h="206294" extrusionOk="0">
                  <a:moveTo>
                    <a:pt x="369" y="206294"/>
                  </a:moveTo>
                  <a:lnTo>
                    <a:pt x="10697" y="190844"/>
                  </a:lnTo>
                  <a:lnTo>
                    <a:pt x="10623" y="15934"/>
                  </a:lnTo>
                  <a:lnTo>
                    <a:pt x="0" y="0"/>
                  </a:lnTo>
                  <a:lnTo>
                    <a:pt x="369" y="20629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0" name="Google Shape;69;p6"/>
            <p:cNvSpPr/>
            <p:nvPr/>
          </p:nvSpPr>
          <p:spPr>
            <a:xfrm rot="10800000">
              <a:off x="638183" y="382993"/>
              <a:ext cx="3938587" cy="4376512"/>
            </a:xfrm>
            <a:prstGeom prst="rect">
              <a:avLst/>
            </a:prstGeom>
            <a:gradFill>
              <a:gsLst>
                <a:gs pos="0">
                  <a:schemeClr val="accent2"/>
                </a:gs>
                <a:gs pos="73000">
                  <a:schemeClr val="accent2"/>
                </a:gs>
                <a:gs pos="100000">
                  <a:schemeClr val="accent3"/>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pic>
        <p:nvPicPr>
          <p:cNvPr id="11" name="Picture 1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4691063"/>
            <a:ext cx="79692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 name="Google Shape;63;p6"/>
          <p:cNvSpPr txBox="1">
            <a:spLocks noGrp="1"/>
          </p:cNvSpPr>
          <p:nvPr>
            <p:ph type="title"/>
          </p:nvPr>
        </p:nvSpPr>
        <p:spPr>
          <a:xfrm>
            <a:off x="614975" y="391350"/>
            <a:ext cx="3613200" cy="919500"/>
          </a:xfrm>
          <a:prstGeom prst="rect">
            <a:avLst/>
          </a:prstGeom>
        </p:spPr>
        <p:txBody>
          <a:bodyPr spcFirstLastPara="1" anchor="t">
            <a:noAutofit/>
          </a:bodyPr>
          <a:lstStyle>
            <a:lvl1pPr lvl="0" rtl="0">
              <a:spcBef>
                <a:spcPts val="0"/>
              </a:spcBef>
              <a:spcAft>
                <a:spcPts val="0"/>
              </a:spcAft>
              <a:buClr>
                <a:schemeClr val="accent1"/>
              </a:buClr>
              <a:buSzPts val="3000"/>
              <a:buNone/>
              <a:defRPr>
                <a:solidFill>
                  <a:schemeClr val="accent1"/>
                </a:solidFill>
              </a:defRPr>
            </a:lvl1pPr>
            <a:lvl2pPr lvl="1" rtl="0">
              <a:spcBef>
                <a:spcPts val="0"/>
              </a:spcBef>
              <a:spcAft>
                <a:spcPts val="0"/>
              </a:spcAft>
              <a:buClr>
                <a:schemeClr val="accent1"/>
              </a:buClr>
              <a:buSzPts val="3000"/>
              <a:buNone/>
              <a:defRPr>
                <a:solidFill>
                  <a:schemeClr val="accent1"/>
                </a:solidFill>
              </a:defRPr>
            </a:lvl2pPr>
            <a:lvl3pPr lvl="2" rtl="0">
              <a:spcBef>
                <a:spcPts val="0"/>
              </a:spcBef>
              <a:spcAft>
                <a:spcPts val="0"/>
              </a:spcAft>
              <a:buClr>
                <a:schemeClr val="accent1"/>
              </a:buClr>
              <a:buSzPts val="3000"/>
              <a:buNone/>
              <a:defRPr>
                <a:solidFill>
                  <a:schemeClr val="accent1"/>
                </a:solidFill>
              </a:defRPr>
            </a:lvl3pPr>
            <a:lvl4pPr lvl="3" rtl="0">
              <a:spcBef>
                <a:spcPts val="0"/>
              </a:spcBef>
              <a:spcAft>
                <a:spcPts val="0"/>
              </a:spcAft>
              <a:buClr>
                <a:schemeClr val="accent1"/>
              </a:buClr>
              <a:buSzPts val="3000"/>
              <a:buNone/>
              <a:defRPr>
                <a:solidFill>
                  <a:schemeClr val="accent1"/>
                </a:solidFill>
              </a:defRPr>
            </a:lvl4pPr>
            <a:lvl5pPr lvl="4" rtl="0">
              <a:spcBef>
                <a:spcPts val="0"/>
              </a:spcBef>
              <a:spcAft>
                <a:spcPts val="0"/>
              </a:spcAft>
              <a:buClr>
                <a:schemeClr val="accent1"/>
              </a:buClr>
              <a:buSzPts val="3000"/>
              <a:buNone/>
              <a:defRPr>
                <a:solidFill>
                  <a:schemeClr val="accent1"/>
                </a:solidFill>
              </a:defRPr>
            </a:lvl5pPr>
            <a:lvl6pPr lvl="5" rtl="0">
              <a:spcBef>
                <a:spcPts val="0"/>
              </a:spcBef>
              <a:spcAft>
                <a:spcPts val="0"/>
              </a:spcAft>
              <a:buClr>
                <a:schemeClr val="accent1"/>
              </a:buClr>
              <a:buSzPts val="3000"/>
              <a:buNone/>
              <a:defRPr>
                <a:solidFill>
                  <a:schemeClr val="accent1"/>
                </a:solidFill>
              </a:defRPr>
            </a:lvl6pPr>
            <a:lvl7pPr lvl="6" rtl="0">
              <a:spcBef>
                <a:spcPts val="0"/>
              </a:spcBef>
              <a:spcAft>
                <a:spcPts val="0"/>
              </a:spcAft>
              <a:buClr>
                <a:schemeClr val="accent1"/>
              </a:buClr>
              <a:buSzPts val="3000"/>
              <a:buNone/>
              <a:defRPr>
                <a:solidFill>
                  <a:schemeClr val="accent1"/>
                </a:solidFill>
              </a:defRPr>
            </a:lvl7pPr>
            <a:lvl8pPr lvl="7" rtl="0">
              <a:spcBef>
                <a:spcPts val="0"/>
              </a:spcBef>
              <a:spcAft>
                <a:spcPts val="0"/>
              </a:spcAft>
              <a:buClr>
                <a:schemeClr val="accent1"/>
              </a:buClr>
              <a:buSzPts val="3000"/>
              <a:buNone/>
              <a:defRPr>
                <a:solidFill>
                  <a:schemeClr val="accent1"/>
                </a:solidFill>
              </a:defRPr>
            </a:lvl8pPr>
            <a:lvl9pPr lvl="8" rtl="0">
              <a:spcBef>
                <a:spcPts val="0"/>
              </a:spcBef>
              <a:spcAft>
                <a:spcPts val="0"/>
              </a:spcAft>
              <a:buClr>
                <a:schemeClr val="accent1"/>
              </a:buClr>
              <a:buSzPts val="3000"/>
              <a:buNone/>
              <a:defRPr>
                <a:solidFill>
                  <a:schemeClr val="accent1"/>
                </a:solidFill>
              </a:defRPr>
            </a:lvl9pPr>
          </a:lstStyle>
          <a:p>
            <a:endParaRPr/>
          </a:p>
        </p:txBody>
      </p:sp>
      <p:sp>
        <p:nvSpPr>
          <p:cNvPr id="64" name="Google Shape;64;p6"/>
          <p:cNvSpPr txBox="1">
            <a:spLocks noGrp="1"/>
          </p:cNvSpPr>
          <p:nvPr>
            <p:ph type="body" idx="1"/>
          </p:nvPr>
        </p:nvSpPr>
        <p:spPr>
          <a:xfrm>
            <a:off x="614975" y="1476575"/>
            <a:ext cx="3613200" cy="2826600"/>
          </a:xfrm>
          <a:prstGeom prst="rect">
            <a:avLst/>
          </a:prstGeom>
        </p:spPr>
        <p:txBody>
          <a:bodyPr spcFirstLastPara="1">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12" name="Google Shape;65;p6"/>
          <p:cNvSpPr txBox="1">
            <a:spLocks noGrp="1" noChangeArrowheads="1"/>
          </p:cNvSpPr>
          <p:nvPr>
            <p:ph type="sldNum" idx="10"/>
          </p:nvPr>
        </p:nvSpPr>
        <p:spPr/>
        <p:txBody>
          <a:bodyPr/>
          <a:lstStyle>
            <a:lvl1pPr>
              <a:buClr>
                <a:srgbClr val="000000"/>
              </a:buClr>
              <a:buFont typeface="Arial" pitchFamily="34" charset="0"/>
              <a:defRPr sz="1100">
                <a:solidFill>
                  <a:srgbClr val="748394"/>
                </a:solidFill>
                <a:latin typeface="Barlow SemiBold" charset="-18"/>
                <a:cs typeface="Arial" pitchFamily="34" charset="0"/>
                <a:sym typeface="Barlow SemiBold" charset="-18"/>
              </a:defRPr>
            </a:lvl1pPr>
            <a:lvl2pPr marL="742950" indent="-28575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defRPr/>
            </a:pPr>
            <a:fld id="{91C8FD40-C23B-45AC-9F4F-D7AED7E874E0}" type="slidenum">
              <a:rPr lang="en-US"/>
              <a:pPr>
                <a:defRPr/>
              </a:pPr>
              <a:t>‹#›</a:t>
            </a:fld>
            <a:endParaRPr lang="en-US"/>
          </a:p>
        </p:txBody>
      </p:sp>
    </p:spTree>
    <p:extLst>
      <p:ext uri="{BB962C8B-B14F-4D97-AF65-F5344CB8AC3E}">
        <p14:creationId xmlns:p14="http://schemas.microsoft.com/office/powerpoint/2010/main" val="149231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70"/>
        <p:cNvGrpSpPr/>
        <p:nvPr/>
      </p:nvGrpSpPr>
      <p:grpSpPr>
        <a:xfrm>
          <a:off x="0" y="0"/>
          <a:ext cx="0" cy="0"/>
          <a:chOff x="0" y="0"/>
          <a:chExt cx="0" cy="0"/>
        </a:xfrm>
      </p:grpSpPr>
      <p:grpSp>
        <p:nvGrpSpPr>
          <p:cNvPr id="5" name="Google Shape;71;p7"/>
          <p:cNvGrpSpPr>
            <a:grpSpLocks/>
          </p:cNvGrpSpPr>
          <p:nvPr/>
        </p:nvGrpSpPr>
        <p:grpSpPr bwMode="auto">
          <a:xfrm>
            <a:off x="0" y="4762500"/>
            <a:ext cx="603250" cy="381000"/>
            <a:chOff x="0" y="4762400"/>
            <a:chExt cx="603997" cy="381100"/>
          </a:xfrm>
        </p:grpSpPr>
        <p:sp>
          <p:nvSpPr>
            <p:cNvPr id="6" name="Google Shape;72;p7"/>
            <p:cNvSpPr/>
            <p:nvPr/>
          </p:nvSpPr>
          <p:spPr>
            <a:xfrm>
              <a:off x="379883" y="4762400"/>
              <a:ext cx="224114" cy="381100"/>
            </a:xfrm>
            <a:prstGeom prst="rtTriangle">
              <a:avLst/>
            </a:prstGeom>
            <a:solidFill>
              <a:schemeClr val="accent6"/>
            </a:soli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sp>
          <p:nvSpPr>
            <p:cNvPr id="7" name="Google Shape;73;p7"/>
            <p:cNvSpPr/>
            <p:nvPr/>
          </p:nvSpPr>
          <p:spPr>
            <a:xfrm>
              <a:off x="0" y="4762400"/>
              <a:ext cx="381472" cy="381100"/>
            </a:xfrm>
            <a:prstGeom prst="rect">
              <a:avLst/>
            </a:prstGeom>
            <a:gradFill>
              <a:gsLst>
                <a:gs pos="0">
                  <a:schemeClr val="accent6"/>
                </a:gs>
                <a:gs pos="100000">
                  <a:schemeClr val="lt2"/>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grpSp>
        <p:nvGrpSpPr>
          <p:cNvPr id="8" name="Google Shape;74;p7"/>
          <p:cNvGrpSpPr>
            <a:grpSpLocks/>
          </p:cNvGrpSpPr>
          <p:nvPr/>
        </p:nvGrpSpPr>
        <p:grpSpPr bwMode="auto">
          <a:xfrm>
            <a:off x="381000" y="0"/>
            <a:ext cx="8763000" cy="1311275"/>
            <a:chOff x="381000" y="0"/>
            <a:chExt cx="8763111" cy="1310918"/>
          </a:xfrm>
        </p:grpSpPr>
        <p:grpSp>
          <p:nvGrpSpPr>
            <p:cNvPr id="9" name="Google Shape;75;p7"/>
            <p:cNvGrpSpPr>
              <a:grpSpLocks/>
            </p:cNvGrpSpPr>
            <p:nvPr/>
          </p:nvGrpSpPr>
          <p:grpSpPr bwMode="auto">
            <a:xfrm>
              <a:off x="381000" y="0"/>
              <a:ext cx="8763111" cy="1310300"/>
              <a:chOff x="381000" y="0"/>
              <a:chExt cx="8763111" cy="1310300"/>
            </a:xfrm>
          </p:grpSpPr>
          <p:sp>
            <p:nvSpPr>
              <p:cNvPr id="14" name="Google Shape;76;p7"/>
              <p:cNvSpPr>
                <a:spLocks/>
              </p:cNvSpPr>
              <p:nvPr/>
            </p:nvSpPr>
            <p:spPr bwMode="auto">
              <a:xfrm>
                <a:off x="7371879" y="0"/>
                <a:ext cx="721985" cy="1310275"/>
              </a:xfrm>
              <a:custGeom>
                <a:avLst/>
                <a:gdLst>
                  <a:gd name="T0" fmla="*/ 22026707 w 23660"/>
                  <a:gd name="T1" fmla="*/ 0 h 52411"/>
                  <a:gd name="T2" fmla="*/ 0 w 23660"/>
                  <a:gd name="T3" fmla="*/ 9653125 h 52411"/>
                  <a:gd name="T4" fmla="*/ 13030 w 23660"/>
                  <a:gd name="T5" fmla="*/ 32756875 h 52411"/>
                  <a:gd name="T6" fmla="*/ 22031375 w 23660"/>
                  <a:gd name="T7" fmla="*/ 26357500 h 52411"/>
                  <a:gd name="T8" fmla="*/ 22026707 w 23660"/>
                  <a:gd name="T9" fmla="*/ 0 h 5241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3660" h="52411" extrusionOk="0">
                    <a:moveTo>
                      <a:pt x="23655" y="0"/>
                    </a:moveTo>
                    <a:lnTo>
                      <a:pt x="0" y="15445"/>
                    </a:lnTo>
                    <a:lnTo>
                      <a:pt x="14" y="52411"/>
                    </a:lnTo>
                    <a:lnTo>
                      <a:pt x="23660" y="42172"/>
                    </a:lnTo>
                    <a:lnTo>
                      <a:pt x="23655"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5" name="Google Shape;77;p7"/>
              <p:cNvSpPr>
                <a:spLocks noChangeArrowheads="1"/>
              </p:cNvSpPr>
              <p:nvPr/>
            </p:nvSpPr>
            <p:spPr bwMode="auto">
              <a:xfrm>
                <a:off x="8089998" y="0"/>
                <a:ext cx="1054113" cy="1053813"/>
              </a:xfrm>
              <a:prstGeom prst="rect">
                <a:avLst/>
              </a:prstGeom>
              <a:gradFill rotWithShape="0">
                <a:gsLst>
                  <a:gs pos="0">
                    <a:schemeClr val="accent1"/>
                  </a:gs>
                  <a:gs pos="100000">
                    <a:schemeClr val="accent2"/>
                  </a:gs>
                </a:gsLst>
                <a:lin ang="0"/>
              </a:gra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16" name="Google Shape;78;p7"/>
              <p:cNvSpPr/>
              <p:nvPr/>
            </p:nvSpPr>
            <p:spPr>
              <a:xfrm>
                <a:off x="381000" y="384070"/>
                <a:ext cx="6991439" cy="926847"/>
              </a:xfrm>
              <a:prstGeom prst="rect">
                <a:avLst/>
              </a:prstGeom>
              <a:gradFill>
                <a:gsLst>
                  <a:gs pos="0">
                    <a:schemeClr val="accent2"/>
                  </a:gs>
                  <a:gs pos="73000">
                    <a:schemeClr val="accent2"/>
                  </a:gs>
                  <a:gs pos="100000">
                    <a:schemeClr val="accent3"/>
                  </a:gs>
                </a:gsLst>
                <a:lin ang="0" scaled="0"/>
              </a:gradFill>
              <a:ln>
                <a:noFill/>
              </a:ln>
            </p:spPr>
            <p:txBody>
              <a:bodyPr spcFirstLastPara="1" lIns="91425" tIns="91425" rIns="91425" bIns="91425" anchor="ctr"/>
              <a:lstStyle/>
              <a:p>
                <a:pPr eaLnBrk="1" fontAlgn="auto" hangingPunct="1">
                  <a:spcBef>
                    <a:spcPts val="0"/>
                  </a:spcBef>
                  <a:spcAft>
                    <a:spcPts val="0"/>
                  </a:spcAft>
                  <a:buClr>
                    <a:srgbClr val="000000"/>
                  </a:buClr>
                  <a:buFont typeface="Arial"/>
                  <a:buNone/>
                  <a:defRPr/>
                </a:pPr>
                <a:endParaRPr kern="0">
                  <a:latin typeface="Arial"/>
                  <a:ea typeface="Arial"/>
                  <a:cs typeface="Arial"/>
                  <a:sym typeface="Arial"/>
                </a:endParaRPr>
              </a:p>
            </p:txBody>
          </p:sp>
        </p:grpSp>
        <p:grpSp>
          <p:nvGrpSpPr>
            <p:cNvPr id="10" name="Google Shape;79;p7"/>
            <p:cNvGrpSpPr>
              <a:grpSpLocks/>
            </p:cNvGrpSpPr>
            <p:nvPr/>
          </p:nvGrpSpPr>
          <p:grpSpPr bwMode="auto">
            <a:xfrm>
              <a:off x="381000" y="967217"/>
              <a:ext cx="8763100" cy="343701"/>
              <a:chOff x="381000" y="862358"/>
              <a:chExt cx="8763100" cy="576872"/>
            </a:xfrm>
          </p:grpSpPr>
          <p:sp>
            <p:nvSpPr>
              <p:cNvPr id="11" name="Google Shape;80;p7"/>
              <p:cNvSpPr>
                <a:spLocks/>
              </p:cNvSpPr>
              <p:nvPr/>
            </p:nvSpPr>
            <p:spPr bwMode="auto">
              <a:xfrm>
                <a:off x="7370250" y="863755"/>
                <a:ext cx="719800" cy="575475"/>
              </a:xfrm>
              <a:custGeom>
                <a:avLst/>
                <a:gdLst>
                  <a:gd name="T0" fmla="*/ 17995000 w 28792"/>
                  <a:gd name="T1" fmla="*/ 0 h 23019"/>
                  <a:gd name="T2" fmla="*/ 33125 w 28792"/>
                  <a:gd name="T3" fmla="*/ 11173750 h 23019"/>
                  <a:gd name="T4" fmla="*/ 0 w 28792"/>
                  <a:gd name="T5" fmla="*/ 14386875 h 23019"/>
                  <a:gd name="T6" fmla="*/ 17995000 w 28792"/>
                  <a:gd name="T7" fmla="*/ 3658125 h 23019"/>
                  <a:gd name="T8" fmla="*/ 17995000 w 28792"/>
                  <a:gd name="T9" fmla="*/ 0 h 2301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792" h="23019" extrusionOk="0">
                    <a:moveTo>
                      <a:pt x="28792" y="0"/>
                    </a:moveTo>
                    <a:lnTo>
                      <a:pt x="53" y="17878"/>
                    </a:lnTo>
                    <a:lnTo>
                      <a:pt x="0" y="23019"/>
                    </a:lnTo>
                    <a:lnTo>
                      <a:pt x="28792" y="5853"/>
                    </a:lnTo>
                    <a:lnTo>
                      <a:pt x="28792" y="0"/>
                    </a:lnTo>
                    <a:close/>
                  </a:path>
                </a:pathLst>
              </a:custGeom>
              <a:solidFill>
                <a:srgbClr val="001F46">
                  <a:alpha val="2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it-IT"/>
              </a:p>
            </p:txBody>
          </p:sp>
          <p:sp>
            <p:nvSpPr>
              <p:cNvPr id="12" name="Google Shape;81;p7"/>
              <p:cNvSpPr>
                <a:spLocks noChangeArrowheads="1"/>
              </p:cNvSpPr>
              <p:nvPr/>
            </p:nvSpPr>
            <p:spPr bwMode="auto">
              <a:xfrm>
                <a:off x="8089998" y="861197"/>
                <a:ext cx="1054113" cy="146505"/>
              </a:xfrm>
              <a:prstGeom prst="rect">
                <a:avLst/>
              </a:prstGeom>
              <a:solidFill>
                <a:srgbClr val="001F46">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sp>
            <p:nvSpPr>
              <p:cNvPr id="13" name="Google Shape;82;p7"/>
              <p:cNvSpPr>
                <a:spLocks noChangeArrowheads="1"/>
              </p:cNvSpPr>
              <p:nvPr/>
            </p:nvSpPr>
            <p:spPr bwMode="auto">
              <a:xfrm>
                <a:off x="381000" y="1311370"/>
                <a:ext cx="6991439" cy="127860"/>
              </a:xfrm>
              <a:prstGeom prst="rect">
                <a:avLst/>
              </a:prstGeom>
              <a:solidFill>
                <a:srgbClr val="001F46">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defRPr sz="1400">
                    <a:solidFill>
                      <a:srgbClr val="000000"/>
                    </a:solidFill>
                    <a:latin typeface="Arial" charset="0"/>
                    <a:cs typeface="Arial" charset="0"/>
                    <a:sym typeface="Arial" charset="0"/>
                  </a:defRPr>
                </a:lvl1pPr>
                <a:lvl2pPr marL="742950" indent="-285750">
                  <a:defRPr sz="1400">
                    <a:solidFill>
                      <a:srgbClr val="000000"/>
                    </a:solidFill>
                    <a:latin typeface="Arial" charset="0"/>
                    <a:cs typeface="Arial" charset="0"/>
                    <a:sym typeface="Arial" charset="0"/>
                  </a:defRPr>
                </a:lvl2pPr>
                <a:lvl3pPr marL="1143000" indent="-228600">
                  <a:defRPr sz="1400">
                    <a:solidFill>
                      <a:srgbClr val="000000"/>
                    </a:solidFill>
                    <a:latin typeface="Arial" charset="0"/>
                    <a:cs typeface="Arial" charset="0"/>
                    <a:sym typeface="Arial" charset="0"/>
                  </a:defRPr>
                </a:lvl3pPr>
                <a:lvl4pPr marL="1600200" indent="-228600">
                  <a:defRPr sz="1400">
                    <a:solidFill>
                      <a:srgbClr val="000000"/>
                    </a:solidFill>
                    <a:latin typeface="Arial" charset="0"/>
                    <a:cs typeface="Arial" charset="0"/>
                    <a:sym typeface="Arial" charset="0"/>
                  </a:defRPr>
                </a:lvl4pPr>
                <a:lvl5pPr marL="2057400" indent="-22860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defRPr sz="1400">
                    <a:solidFill>
                      <a:srgbClr val="000000"/>
                    </a:solidFill>
                    <a:latin typeface="Arial" charset="0"/>
                    <a:cs typeface="Arial" charset="0"/>
                    <a:sym typeface="Arial" charset="0"/>
                  </a:defRPr>
                </a:lvl9pPr>
              </a:lstStyle>
              <a:p>
                <a:pPr eaLnBrk="1" hangingPunct="1">
                  <a:buClr>
                    <a:srgbClr val="000000"/>
                  </a:buClr>
                  <a:buFont typeface="Arial" charset="0"/>
                  <a:buNone/>
                  <a:defRPr/>
                </a:pPr>
                <a:endParaRPr lang="en-US" altLang="en-US"/>
              </a:p>
            </p:txBody>
          </p:sp>
        </p:grpSp>
      </p:grpSp>
      <p:pic>
        <p:nvPicPr>
          <p:cNvPr id="17" name="Picture 1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9750" y="4691063"/>
            <a:ext cx="796925"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 name="Google Shape;83;p7"/>
          <p:cNvSpPr txBox="1">
            <a:spLocks noGrp="1"/>
          </p:cNvSpPr>
          <p:nvPr>
            <p:ph type="title"/>
          </p:nvPr>
        </p:nvSpPr>
        <p:spPr>
          <a:xfrm>
            <a:off x="614975" y="391350"/>
            <a:ext cx="6757800" cy="919500"/>
          </a:xfrm>
          <a:prstGeom prst="rect">
            <a:avLst/>
          </a:prstGeom>
        </p:spPr>
        <p:txBody>
          <a:bodyPr spcFirstLastPara="1">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84" name="Google Shape;84;p7"/>
          <p:cNvSpPr txBox="1">
            <a:spLocks noGrp="1"/>
          </p:cNvSpPr>
          <p:nvPr>
            <p:ph type="body" idx="1"/>
          </p:nvPr>
        </p:nvSpPr>
        <p:spPr>
          <a:xfrm>
            <a:off x="604000" y="1705175"/>
            <a:ext cx="3185400" cy="2715600"/>
          </a:xfrm>
          <a:prstGeom prst="rect">
            <a:avLst/>
          </a:prstGeom>
        </p:spPr>
        <p:txBody>
          <a:bodyPr spcFirstLastPara="1">
            <a:noAutofit/>
          </a:bodyPr>
          <a:lstStyle>
            <a:lvl1pPr marL="457200" lvl="0" indent="-368300" rtl="0">
              <a:spcBef>
                <a:spcPts val="600"/>
              </a:spcBef>
              <a:spcAft>
                <a:spcPts val="0"/>
              </a:spcAft>
              <a:buSzPts val="2200"/>
              <a:buChar char="▸"/>
              <a:defRPr sz="2200"/>
            </a:lvl1pPr>
            <a:lvl2pPr marL="914400" lvl="1" indent="-368300" rtl="0">
              <a:spcBef>
                <a:spcPts val="0"/>
              </a:spcBef>
              <a:spcAft>
                <a:spcPts val="0"/>
              </a:spcAft>
              <a:buSzPts val="2200"/>
              <a:buChar char="▹"/>
              <a:defRPr sz="2200"/>
            </a:lvl2pPr>
            <a:lvl3pPr marL="1371600" lvl="2" indent="-368300" rtl="0">
              <a:spcBef>
                <a:spcPts val="0"/>
              </a:spcBef>
              <a:spcAft>
                <a:spcPts val="0"/>
              </a:spcAft>
              <a:buSzPts val="2200"/>
              <a:buChar char="■"/>
              <a:defRPr sz="2200"/>
            </a:lvl3pPr>
            <a:lvl4pPr marL="1828800" lvl="3" indent="-368300" rtl="0">
              <a:spcBef>
                <a:spcPts val="0"/>
              </a:spcBef>
              <a:spcAft>
                <a:spcPts val="0"/>
              </a:spcAft>
              <a:buSzPts val="2200"/>
              <a:buChar char="●"/>
              <a:defRPr sz="2200"/>
            </a:lvl4pPr>
            <a:lvl5pPr marL="2286000" lvl="4" indent="-368300" rtl="0">
              <a:spcBef>
                <a:spcPts val="0"/>
              </a:spcBef>
              <a:spcAft>
                <a:spcPts val="0"/>
              </a:spcAft>
              <a:buSzPts val="2200"/>
              <a:buChar char="○"/>
              <a:defRPr sz="2200"/>
            </a:lvl5pPr>
            <a:lvl6pPr marL="2743200" lvl="5" indent="-368300" rtl="0">
              <a:spcBef>
                <a:spcPts val="0"/>
              </a:spcBef>
              <a:spcAft>
                <a:spcPts val="0"/>
              </a:spcAft>
              <a:buSzPts val="2200"/>
              <a:buChar char="■"/>
              <a:defRPr sz="2200"/>
            </a:lvl6pPr>
            <a:lvl7pPr marL="3200400" lvl="6" indent="-368300" rtl="0">
              <a:spcBef>
                <a:spcPts val="0"/>
              </a:spcBef>
              <a:spcAft>
                <a:spcPts val="0"/>
              </a:spcAft>
              <a:buSzPts val="2200"/>
              <a:buChar char="●"/>
              <a:defRPr sz="2200"/>
            </a:lvl7pPr>
            <a:lvl8pPr marL="3657600" lvl="7" indent="-368300" rtl="0">
              <a:spcBef>
                <a:spcPts val="0"/>
              </a:spcBef>
              <a:spcAft>
                <a:spcPts val="0"/>
              </a:spcAft>
              <a:buSzPts val="2200"/>
              <a:buChar char="○"/>
              <a:defRPr sz="2200"/>
            </a:lvl8pPr>
            <a:lvl9pPr marL="4114800" lvl="8" indent="-368300" rtl="0">
              <a:spcBef>
                <a:spcPts val="0"/>
              </a:spcBef>
              <a:spcAft>
                <a:spcPts val="0"/>
              </a:spcAft>
              <a:buSzPts val="2200"/>
              <a:buChar char="■"/>
              <a:defRPr sz="2200"/>
            </a:lvl9pPr>
          </a:lstStyle>
          <a:p>
            <a:endParaRPr/>
          </a:p>
        </p:txBody>
      </p:sp>
      <p:sp>
        <p:nvSpPr>
          <p:cNvPr id="85" name="Google Shape;85;p7"/>
          <p:cNvSpPr txBox="1">
            <a:spLocks noGrp="1"/>
          </p:cNvSpPr>
          <p:nvPr>
            <p:ph type="body" idx="2"/>
          </p:nvPr>
        </p:nvSpPr>
        <p:spPr>
          <a:xfrm>
            <a:off x="4187378" y="1705175"/>
            <a:ext cx="3185400" cy="2715600"/>
          </a:xfrm>
          <a:prstGeom prst="rect">
            <a:avLst/>
          </a:prstGeom>
        </p:spPr>
        <p:txBody>
          <a:bodyPr spcFirstLastPara="1">
            <a:noAutofit/>
          </a:bodyPr>
          <a:lstStyle>
            <a:lvl1pPr marL="457200" lvl="0" indent="-368300" rtl="0">
              <a:spcBef>
                <a:spcPts val="600"/>
              </a:spcBef>
              <a:spcAft>
                <a:spcPts val="0"/>
              </a:spcAft>
              <a:buSzPts val="2200"/>
              <a:buChar char="▸"/>
              <a:defRPr sz="2200"/>
            </a:lvl1pPr>
            <a:lvl2pPr marL="914400" lvl="1" indent="-368300" rtl="0">
              <a:spcBef>
                <a:spcPts val="0"/>
              </a:spcBef>
              <a:spcAft>
                <a:spcPts val="0"/>
              </a:spcAft>
              <a:buSzPts val="2200"/>
              <a:buChar char="▹"/>
              <a:defRPr sz="2200"/>
            </a:lvl2pPr>
            <a:lvl3pPr marL="1371600" lvl="2" indent="-368300" rtl="0">
              <a:spcBef>
                <a:spcPts val="0"/>
              </a:spcBef>
              <a:spcAft>
                <a:spcPts val="0"/>
              </a:spcAft>
              <a:buSzPts val="2200"/>
              <a:buChar char="■"/>
              <a:defRPr sz="2200"/>
            </a:lvl3pPr>
            <a:lvl4pPr marL="1828800" lvl="3" indent="-368300" rtl="0">
              <a:spcBef>
                <a:spcPts val="0"/>
              </a:spcBef>
              <a:spcAft>
                <a:spcPts val="0"/>
              </a:spcAft>
              <a:buSzPts val="2200"/>
              <a:buChar char="●"/>
              <a:defRPr sz="2200"/>
            </a:lvl4pPr>
            <a:lvl5pPr marL="2286000" lvl="4" indent="-368300" rtl="0">
              <a:spcBef>
                <a:spcPts val="0"/>
              </a:spcBef>
              <a:spcAft>
                <a:spcPts val="0"/>
              </a:spcAft>
              <a:buSzPts val="2200"/>
              <a:buChar char="○"/>
              <a:defRPr sz="2200"/>
            </a:lvl5pPr>
            <a:lvl6pPr marL="2743200" lvl="5" indent="-368300" rtl="0">
              <a:spcBef>
                <a:spcPts val="0"/>
              </a:spcBef>
              <a:spcAft>
                <a:spcPts val="0"/>
              </a:spcAft>
              <a:buSzPts val="2200"/>
              <a:buChar char="■"/>
              <a:defRPr sz="2200"/>
            </a:lvl6pPr>
            <a:lvl7pPr marL="3200400" lvl="6" indent="-368300" rtl="0">
              <a:spcBef>
                <a:spcPts val="0"/>
              </a:spcBef>
              <a:spcAft>
                <a:spcPts val="0"/>
              </a:spcAft>
              <a:buSzPts val="2200"/>
              <a:buChar char="●"/>
              <a:defRPr sz="2200"/>
            </a:lvl7pPr>
            <a:lvl8pPr marL="3657600" lvl="7" indent="-368300" rtl="0">
              <a:spcBef>
                <a:spcPts val="0"/>
              </a:spcBef>
              <a:spcAft>
                <a:spcPts val="0"/>
              </a:spcAft>
              <a:buSzPts val="2200"/>
              <a:buChar char="○"/>
              <a:defRPr sz="2200"/>
            </a:lvl8pPr>
            <a:lvl9pPr marL="4114800" lvl="8" indent="-368300" rtl="0">
              <a:spcBef>
                <a:spcPts val="0"/>
              </a:spcBef>
              <a:spcAft>
                <a:spcPts val="0"/>
              </a:spcAft>
              <a:buSzPts val="2200"/>
              <a:buChar char="■"/>
              <a:defRPr sz="2200"/>
            </a:lvl9pPr>
          </a:lstStyle>
          <a:p>
            <a:endParaRPr/>
          </a:p>
        </p:txBody>
      </p:sp>
      <p:sp>
        <p:nvSpPr>
          <p:cNvPr id="18" name="Google Shape;86;p7"/>
          <p:cNvSpPr txBox="1">
            <a:spLocks noGrp="1" noChangeArrowheads="1"/>
          </p:cNvSpPr>
          <p:nvPr>
            <p:ph type="sldNum" idx="10"/>
          </p:nvPr>
        </p:nvSpPr>
        <p:spPr/>
        <p:txBody>
          <a:bodyPr/>
          <a:lstStyle>
            <a:lvl1pPr>
              <a:buClr>
                <a:srgbClr val="000000"/>
              </a:buClr>
              <a:buFont typeface="Arial" pitchFamily="34" charset="0"/>
              <a:defRPr sz="1100">
                <a:solidFill>
                  <a:srgbClr val="748394"/>
                </a:solidFill>
                <a:latin typeface="Barlow SemiBold" charset="-18"/>
                <a:cs typeface="Arial" pitchFamily="34" charset="0"/>
                <a:sym typeface="Barlow SemiBold" charset="-18"/>
              </a:defRPr>
            </a:lvl1pPr>
            <a:lvl2pPr marL="742950" indent="-28575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defRPr/>
            </a:pPr>
            <a:fld id="{5B2654F3-178D-4BE7-9DFD-A4ADFEECBEC7}" type="slidenum">
              <a:rPr lang="en-US"/>
              <a:pPr>
                <a:defRPr/>
              </a:pPr>
              <a:t>‹#›</a:t>
            </a:fld>
            <a:endParaRPr lang="en-US"/>
          </a:p>
        </p:txBody>
      </p:sp>
    </p:spTree>
    <p:extLst>
      <p:ext uri="{BB962C8B-B14F-4D97-AF65-F5344CB8AC3E}">
        <p14:creationId xmlns:p14="http://schemas.microsoft.com/office/powerpoint/2010/main" val="39670323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bg1"/>
        </a:solidFill>
        <a:effectLst/>
      </p:bgPr>
    </p:bg>
    <p:spTree>
      <p:nvGrpSpPr>
        <p:cNvPr id="1" name=""/>
        <p:cNvGrpSpPr/>
        <p:nvPr/>
      </p:nvGrpSpPr>
      <p:grpSpPr>
        <a:xfrm>
          <a:off x="0" y="0"/>
          <a:ext cx="0" cy="0"/>
          <a:chOff x="0" y="0"/>
          <a:chExt cx="0" cy="0"/>
        </a:xfrm>
      </p:grpSpPr>
      <p:sp>
        <p:nvSpPr>
          <p:cNvPr id="1026" name="Google Shape;6;p1"/>
          <p:cNvSpPr txBox="1">
            <a:spLocks noGrp="1" noChangeArrowheads="1"/>
          </p:cNvSpPr>
          <p:nvPr>
            <p:ph type="sldNum" idx="12"/>
          </p:nvPr>
        </p:nvSpPr>
        <p:spPr bwMode="auto">
          <a:xfrm>
            <a:off x="0" y="4762500"/>
            <a:ext cx="38100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lvl1pPr algn="ctr" eaLnBrk="1" hangingPunct="1">
              <a:buClr>
                <a:srgbClr val="000000"/>
              </a:buClr>
              <a:buFont typeface="Arial" pitchFamily="34" charset="0"/>
              <a:defRPr sz="1100">
                <a:solidFill>
                  <a:srgbClr val="748394"/>
                </a:solidFill>
                <a:latin typeface="Barlow SemiBold" charset="-18"/>
                <a:cs typeface="Arial" pitchFamily="34" charset="0"/>
                <a:sym typeface="Barlow SemiBold" charset="-18"/>
              </a:defRPr>
            </a:lvl1pPr>
            <a:lvl2pPr marL="742950" indent="-285750">
              <a:buClr>
                <a:srgbClr val="000000"/>
              </a:buClr>
              <a:buFont typeface="Arial" pitchFamily="34" charset="0"/>
              <a:defRPr sz="1400">
                <a:solidFill>
                  <a:srgbClr val="000000"/>
                </a:solidFill>
                <a:latin typeface="Arial" pitchFamily="34" charset="0"/>
                <a:cs typeface="Arial" pitchFamily="34" charset="0"/>
                <a:sym typeface="Arial" pitchFamily="34" charset="0"/>
              </a:defRPr>
            </a:lvl2pPr>
            <a:lvl3pPr marL="11430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3pPr>
            <a:lvl4pPr marL="16002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4pPr>
            <a:lvl5pPr marL="2057400" indent="-228600">
              <a:buClr>
                <a:srgbClr val="000000"/>
              </a:buClr>
              <a:buFont typeface="Arial" pitchFamily="34" charset="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buClr>
                <a:srgbClr val="000000"/>
              </a:buClr>
              <a:buFont typeface="Arial" pitchFamily="34" charset="0"/>
              <a:defRPr sz="1400">
                <a:solidFill>
                  <a:srgbClr val="000000"/>
                </a:solidFill>
                <a:latin typeface="Arial" pitchFamily="34" charset="0"/>
                <a:cs typeface="Arial" pitchFamily="34" charset="0"/>
                <a:sym typeface="Arial" pitchFamily="34" charset="0"/>
              </a:defRPr>
            </a:lvl9pPr>
          </a:lstStyle>
          <a:p>
            <a:pPr>
              <a:defRPr/>
            </a:pPr>
            <a:fld id="{06EF96AF-F857-4DA2-8F53-629D035A2200}" type="slidenum">
              <a:rPr lang="en-US"/>
              <a:pPr>
                <a:defRPr/>
              </a:pPr>
              <a:t>‹#›</a:t>
            </a:fld>
            <a:endParaRPr lang="en-US"/>
          </a:p>
        </p:txBody>
      </p:sp>
      <p:sp>
        <p:nvSpPr>
          <p:cNvPr id="1027" name="Google Shape;7;p1"/>
          <p:cNvSpPr txBox="1">
            <a:spLocks noGrp="1" noChangeArrowheads="1"/>
          </p:cNvSpPr>
          <p:nvPr>
            <p:ph type="title"/>
          </p:nvPr>
        </p:nvSpPr>
        <p:spPr bwMode="auto">
          <a:xfrm>
            <a:off x="614363" y="392113"/>
            <a:ext cx="6757987"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endParaRPr lang="en-US" altLang="en-US">
              <a:sym typeface="Arial" charset="0"/>
            </a:endParaRPr>
          </a:p>
        </p:txBody>
      </p:sp>
      <p:sp>
        <p:nvSpPr>
          <p:cNvPr id="1028" name="Google Shape;8;p1"/>
          <p:cNvSpPr txBox="1">
            <a:spLocks noGrp="1" noChangeArrowheads="1"/>
          </p:cNvSpPr>
          <p:nvPr>
            <p:ph type="body" idx="1"/>
          </p:nvPr>
        </p:nvSpPr>
        <p:spPr bwMode="auto">
          <a:xfrm>
            <a:off x="614363" y="1704975"/>
            <a:ext cx="6757987" cy="282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ltLang="en-US">
              <a:sym typeface="Arial" charset="0"/>
            </a:endParaRPr>
          </a:p>
        </p:txBody>
      </p:sp>
    </p:spTree>
  </p:cSld>
  <p:clrMap bg1="lt1" tx1="dk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342900" indent="-3429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appsso.eurostat.ec.europa.eu/nui/show.do?dataset=hlth_ehis_bm1i&amp;lang=e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Google Shape;158;p13"/>
          <p:cNvSpPr txBox="1">
            <a:spLocks noGrp="1" noChangeArrowheads="1"/>
          </p:cNvSpPr>
          <p:nvPr>
            <p:ph type="ctrTitle"/>
          </p:nvPr>
        </p:nvSpPr>
        <p:spPr>
          <a:xfrm>
            <a:off x="468313" y="3055938"/>
            <a:ext cx="6551612" cy="1531937"/>
          </a:xfrm>
        </p:spPr>
        <p:txBody>
          <a:bodyPr/>
          <a:lstStyle/>
          <a:p>
            <a:pPr algn="ctr" eaLnBrk="1" hangingPunct="1">
              <a:lnSpc>
                <a:spcPct val="90000"/>
              </a:lnSpc>
              <a:spcBef>
                <a:spcPct val="0"/>
              </a:spcBef>
              <a:spcAft>
                <a:spcPct val="0"/>
              </a:spcAft>
              <a:buClr>
                <a:srgbClr val="FFFFFF"/>
              </a:buClr>
              <a:buFont typeface="Barlow SemiBold" charset="0"/>
              <a:buNone/>
            </a:pPr>
            <a:br>
              <a:rPr lang="lt-LT" sz="2400" dirty="0">
                <a:solidFill>
                  <a:schemeClr val="accent1"/>
                </a:solidFill>
                <a:latin typeface="Barlow SemiBold" charset="0"/>
                <a:cs typeface="Arial" charset="0"/>
                <a:sym typeface="Barlow SemiBold" charset="0"/>
              </a:rPr>
            </a:br>
            <a:r>
              <a:rPr lang="lt-LT" sz="2800" dirty="0">
                <a:solidFill>
                  <a:srgbClr val="FFFFFF"/>
                </a:solidFill>
                <a:latin typeface="Barlow SemiBold" charset="0"/>
                <a:cs typeface="Arial" charset="0"/>
                <a:sym typeface="Barlow SemiBold" charset="0"/>
              </a:rPr>
              <a:t>Nutukimo ir valgymo sutrikimų apibrėžimas</a:t>
            </a:r>
            <a:br>
              <a:rPr lang="lt-LT" sz="1800" dirty="0">
                <a:solidFill>
                  <a:srgbClr val="FFFFFF"/>
                </a:solidFill>
                <a:latin typeface="Barlow SemiBold" charset="0"/>
                <a:cs typeface="Arial" charset="0"/>
                <a:sym typeface="Barlow SemiBold" charset="0"/>
              </a:rPr>
            </a:br>
            <a:r>
              <a:rPr lang="lt-LT" sz="1800" dirty="0" err="1">
                <a:solidFill>
                  <a:srgbClr val="FFFFFF"/>
                </a:solidFill>
                <a:latin typeface="Barlow SemiBold" charset="0"/>
                <a:cs typeface="Arial" charset="0"/>
                <a:sym typeface="Barlow SemiBold" charset="0"/>
              </a:rPr>
              <a:t>Roxana</a:t>
            </a:r>
            <a:r>
              <a:rPr lang="lt-LT" sz="1800" dirty="0">
                <a:solidFill>
                  <a:srgbClr val="FFFFFF"/>
                </a:solidFill>
                <a:latin typeface="Barlow SemiBold" charset="0"/>
                <a:cs typeface="Arial" charset="0"/>
                <a:sym typeface="Barlow SemiBold" charset="0"/>
              </a:rPr>
              <a:t> </a:t>
            </a:r>
            <a:r>
              <a:rPr lang="lt-LT" sz="1800" dirty="0" err="1">
                <a:solidFill>
                  <a:srgbClr val="FFFFFF"/>
                </a:solidFill>
                <a:latin typeface="Barlow SemiBold" charset="0"/>
                <a:cs typeface="Arial" charset="0"/>
                <a:sym typeface="Barlow SemiBold" charset="0"/>
              </a:rPr>
              <a:t>Martin-Hadmas</a:t>
            </a:r>
            <a:r>
              <a:rPr lang="lt-LT" sz="1800" dirty="0">
                <a:solidFill>
                  <a:srgbClr val="FFFFFF"/>
                </a:solidFill>
                <a:latin typeface="Barlow SemiBold" charset="0"/>
                <a:cs typeface="Arial" charset="0"/>
                <a:sym typeface="Barlow SemiBold" charset="0"/>
              </a:rPr>
              <a:t>, </a:t>
            </a:r>
            <a:r>
              <a:rPr lang="lt-LT" sz="1800" dirty="0" err="1">
                <a:solidFill>
                  <a:srgbClr val="FFFFFF"/>
                </a:solidFill>
                <a:latin typeface="Barlow SemiBold" charset="0"/>
                <a:cs typeface="Arial" charset="0"/>
                <a:sym typeface="Barlow SemiBold" charset="0"/>
              </a:rPr>
              <a:t>Adrian</a:t>
            </a:r>
            <a:r>
              <a:rPr lang="lt-LT" sz="1800" dirty="0">
                <a:solidFill>
                  <a:srgbClr val="FFFFFF"/>
                </a:solidFill>
                <a:latin typeface="Barlow SemiBold" charset="0"/>
                <a:cs typeface="Arial" charset="0"/>
                <a:sym typeface="Barlow SemiBold" charset="0"/>
              </a:rPr>
              <a:t> </a:t>
            </a:r>
            <a:r>
              <a:rPr lang="lt-LT" sz="1800" dirty="0" err="1">
                <a:solidFill>
                  <a:srgbClr val="FFFFFF"/>
                </a:solidFill>
                <a:latin typeface="Barlow SemiBold" charset="0"/>
                <a:cs typeface="Arial" charset="0"/>
                <a:sym typeface="Barlow SemiBold" charset="0"/>
              </a:rPr>
              <a:t>Martin</a:t>
            </a:r>
            <a:br>
              <a:rPr lang="lt-LT" sz="1800" dirty="0">
                <a:solidFill>
                  <a:srgbClr val="FFFFFF"/>
                </a:solidFill>
                <a:latin typeface="Barlow SemiBold" charset="0"/>
                <a:cs typeface="Arial" charset="0"/>
                <a:sym typeface="Barlow SemiBold" charset="0"/>
              </a:rPr>
            </a:br>
            <a:endParaRPr lang="lt-LT" sz="1800" dirty="0">
              <a:solidFill>
                <a:srgbClr val="FFFFFF"/>
              </a:solidFill>
              <a:latin typeface="Barlow SemiBold" charset="0"/>
              <a:cs typeface="Arial" charset="0"/>
              <a:sym typeface="Barlow SemiBold" charset="0"/>
            </a:endParaRPr>
          </a:p>
        </p:txBody>
      </p:sp>
      <p:sp>
        <p:nvSpPr>
          <p:cNvPr id="6147" name="Rectangle 2"/>
          <p:cNvSpPr>
            <a:spLocks noChangeArrowheads="1"/>
          </p:cNvSpPr>
          <p:nvPr/>
        </p:nvSpPr>
        <p:spPr bwMode="auto">
          <a:xfrm>
            <a:off x="684213" y="908050"/>
            <a:ext cx="76438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pPr eaLnBrk="1" hangingPunct="1"/>
            <a:r>
              <a:rPr lang="lt-LT" sz="6000" b="1">
                <a:solidFill>
                  <a:schemeClr val="accent2"/>
                </a:solidFill>
              </a:rPr>
              <a:t>Connected 4 Health</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Etiologija</a:t>
            </a:r>
          </a:p>
        </p:txBody>
      </p:sp>
      <p:sp>
        <p:nvSpPr>
          <p:cNvPr id="3" name="Text Placeholder 2"/>
          <p:cNvSpPr>
            <a:spLocks noGrp="1"/>
          </p:cNvSpPr>
          <p:nvPr>
            <p:ph type="body" idx="1"/>
          </p:nvPr>
        </p:nvSpPr>
        <p:spPr>
          <a:xfrm>
            <a:off x="581025" y="1309688"/>
            <a:ext cx="7981950" cy="2825750"/>
          </a:xfrm>
        </p:spPr>
        <p:txBody>
          <a:bodyPr/>
          <a:lstStyle/>
          <a:p>
            <a:pPr marL="76200" indent="0" eaLnBrk="1" fontAlgn="auto" hangingPunct="1">
              <a:buClr>
                <a:schemeClr val="accent1"/>
              </a:buClr>
              <a:buFont typeface="Barlow Light"/>
              <a:buNone/>
              <a:defRPr/>
            </a:pPr>
            <a:r>
              <a:rPr lang="lt-LT" sz="2400">
                <a:solidFill>
                  <a:schemeClr val="dk1"/>
                </a:solidFill>
                <a:latin typeface="Barlow Light"/>
                <a:ea typeface="Barlow Light"/>
                <a:cs typeface="Barlow Light"/>
                <a:sym typeface="Barlow Light"/>
              </a:rPr>
              <a:t>Kitos priežastys:</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Vartojamų maistingųjų medžiagų kokybė, balansas ir įvairovė (nuo perinatalinio laikotarpio ir visą gyvenimą</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Aktyvumo trūkumas (sedentarizmas)</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Stresas, miego trūkumas ir lėtinis nuovargis</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Rizikingas elgesys (alkoholio perteklius, socialinis ir psichoemocinis neprisitaikymas)</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Padidėjęs leptino kiekis ir atsparumas leptinui</a:t>
            </a:r>
          </a:p>
        </p:txBody>
      </p:sp>
      <p:sp>
        <p:nvSpPr>
          <p:cNvPr id="15364"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456CEDFA-F998-43AB-AD6A-6834B9C431D4}" type="slidenum">
              <a:rPr lang="en-US" altLang="en-US" sz="1100" smtClean="0">
                <a:solidFill>
                  <a:srgbClr val="748394"/>
                </a:solidFill>
                <a:latin typeface="Barlow SemiBold" charset="0"/>
                <a:sym typeface="Barlow SemiBold" charset="0"/>
              </a:rPr>
              <a:pPr/>
              <a:t>10</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Etiologija</a:t>
            </a:r>
          </a:p>
        </p:txBody>
      </p:sp>
      <p:sp>
        <p:nvSpPr>
          <p:cNvPr id="3" name="Text Placeholder 2"/>
          <p:cNvSpPr>
            <a:spLocks noGrp="1"/>
          </p:cNvSpPr>
          <p:nvPr>
            <p:ph type="body" idx="1"/>
          </p:nvPr>
        </p:nvSpPr>
        <p:spPr>
          <a:xfrm>
            <a:off x="614363" y="1419225"/>
            <a:ext cx="7918450" cy="3113088"/>
          </a:xfrm>
        </p:spPr>
        <p:txBody>
          <a:bodyPr/>
          <a:lstStyle/>
          <a:p>
            <a:pPr marL="76200" indent="0" eaLnBrk="1" fontAlgn="auto" hangingPunct="1">
              <a:buClr>
                <a:schemeClr val="accent1"/>
              </a:buClr>
              <a:buFont typeface="Barlow Light"/>
              <a:buNone/>
              <a:defRPr/>
            </a:pPr>
            <a:r>
              <a:rPr lang="lt-LT" sz="2400">
                <a:solidFill>
                  <a:schemeClr val="dk1"/>
                </a:solidFill>
                <a:latin typeface="Barlow Light"/>
                <a:ea typeface="Barlow Light"/>
                <a:cs typeface="Barlow Light"/>
                <a:sym typeface="Barlow Light"/>
              </a:rPr>
              <a:t>Kitos priežastys:</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POMC (proopiomelanokortino) trūkumas</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MC4R (melanokortino 4 receptoriaus) geno ir FTO, ADRB2, ADRB3, PLIN, DRD2 genų mutacijos </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Chromosominės ligos ir genetiniai sutrikimai (Prader-Willi sindromas, Dauno sindromas, Alstrom sindromas, Cornelia de Lange sindromas)</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Hormonų gamyba virškinamajame trakte (grelinas, GLP-1, CCK, PYY, FGF19)</a:t>
            </a:r>
          </a:p>
        </p:txBody>
      </p:sp>
      <p:sp>
        <p:nvSpPr>
          <p:cNvPr id="16388"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4B3E6FFC-E8BC-4ADA-9FDE-F9909BE0EAD2}" type="slidenum">
              <a:rPr lang="en-US" altLang="en-US" sz="1100" smtClean="0">
                <a:solidFill>
                  <a:srgbClr val="748394"/>
                </a:solidFill>
                <a:latin typeface="Barlow SemiBold" charset="0"/>
                <a:sym typeface="Barlow SemiBold" charset="0"/>
              </a:rPr>
              <a:pPr/>
              <a:t>11</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Etiologija</a:t>
            </a:r>
          </a:p>
        </p:txBody>
      </p:sp>
      <p:sp>
        <p:nvSpPr>
          <p:cNvPr id="17411"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4C9573AC-C9EF-47C8-AA00-F4EDB989D532}" type="slidenum">
              <a:rPr lang="en-US" altLang="en-US" sz="1100" smtClean="0">
                <a:solidFill>
                  <a:srgbClr val="748394"/>
                </a:solidFill>
                <a:latin typeface="Barlow SemiBold" charset="0"/>
                <a:sym typeface="Barlow SemiBold" charset="0"/>
              </a:rPr>
              <a:pPr/>
              <a:t>12</a:t>
            </a:fld>
            <a:endParaRPr lang="en-US" altLang="en-US" sz="1100">
              <a:solidFill>
                <a:srgbClr val="748394"/>
              </a:solidFill>
              <a:latin typeface="Barlow SemiBold" charset="0"/>
              <a:sym typeface="Barlow SemiBold" charset="0"/>
            </a:endParaRPr>
          </a:p>
        </p:txBody>
      </p:sp>
      <p:graphicFrame>
        <p:nvGraphicFramePr>
          <p:cNvPr id="7" name="Table 7"/>
          <p:cNvGraphicFramePr>
            <a:graphicFrameLocks noGrp="1"/>
          </p:cNvGraphicFramePr>
          <p:nvPr/>
        </p:nvGraphicFramePr>
        <p:xfrm>
          <a:off x="1042988" y="1924050"/>
          <a:ext cx="6970713" cy="2371732"/>
        </p:xfrm>
        <a:graphic>
          <a:graphicData uri="http://schemas.openxmlformats.org/drawingml/2006/table">
            <a:tbl>
              <a:tblPr firstRow="1" bandRow="1">
                <a:tableStyleId>{912C8C85-51F0-491E-9774-3900AFEF0FD7}</a:tableStyleId>
              </a:tblPr>
              <a:tblGrid>
                <a:gridCol w="1080242">
                  <a:extLst>
                    <a:ext uri="{9D8B030D-6E8A-4147-A177-3AD203B41FA5}">
                      <a16:colId xmlns:a16="http://schemas.microsoft.com/office/drawing/2014/main" val="20000"/>
                    </a:ext>
                  </a:extLst>
                </a:gridCol>
                <a:gridCol w="1872420">
                  <a:extLst>
                    <a:ext uri="{9D8B030D-6E8A-4147-A177-3AD203B41FA5}">
                      <a16:colId xmlns:a16="http://schemas.microsoft.com/office/drawing/2014/main" val="20001"/>
                    </a:ext>
                  </a:extLst>
                </a:gridCol>
                <a:gridCol w="1800404">
                  <a:extLst>
                    <a:ext uri="{9D8B030D-6E8A-4147-A177-3AD203B41FA5}">
                      <a16:colId xmlns:a16="http://schemas.microsoft.com/office/drawing/2014/main" val="20002"/>
                    </a:ext>
                  </a:extLst>
                </a:gridCol>
                <a:gridCol w="2217647">
                  <a:extLst>
                    <a:ext uri="{9D8B030D-6E8A-4147-A177-3AD203B41FA5}">
                      <a16:colId xmlns:a16="http://schemas.microsoft.com/office/drawing/2014/main" val="20003"/>
                    </a:ext>
                  </a:extLst>
                </a:gridCol>
              </a:tblGrid>
              <a:tr h="518127">
                <a:tc>
                  <a:txBody>
                    <a:bodyPr/>
                    <a:lstStyle/>
                    <a:p>
                      <a:endParaRPr lang="en-US" sz="1400" dirty="0"/>
                    </a:p>
                  </a:txBody>
                  <a:tcPr marL="91450" marR="91450" marT="45706" marB="45706"/>
                </a:tc>
                <a:tc>
                  <a:txBody>
                    <a:bodyPr/>
                    <a:lstStyle/>
                    <a:p>
                      <a:r>
                        <a:rPr lang="lt-LT" sz="1400">
                          <a:solidFill>
                            <a:srgbClr val="FF0000"/>
                          </a:solidFill>
                          <a:effectLst>
                            <a:outerShdw blurRad="38100" dist="38100" dir="2700000" algn="tl">
                              <a:srgbClr val="000000">
                                <a:alpha val="43137"/>
                              </a:srgbClr>
                            </a:outerShdw>
                          </a:effectLst>
                        </a:rPr>
                        <a:t>Žinomas poveikis apetitui</a:t>
                      </a:r>
                    </a:p>
                  </a:txBody>
                  <a:tcPr marL="91450" marR="91450" marT="45706" marB="45706"/>
                </a:tc>
                <a:tc>
                  <a:txBody>
                    <a:bodyPr/>
                    <a:lstStyle/>
                    <a:p>
                      <a:r>
                        <a:rPr lang="lt-LT" sz="1400">
                          <a:solidFill>
                            <a:srgbClr val="FF0000"/>
                          </a:solidFill>
                          <a:effectLst>
                            <a:outerShdw blurRad="38100" dist="38100" dir="2700000" algn="tl">
                              <a:srgbClr val="000000">
                                <a:alpha val="43137"/>
                              </a:srgbClr>
                            </a:outerShdw>
                          </a:effectLst>
                        </a:rPr>
                        <a:t>Žinomas poveikis svoriui</a:t>
                      </a:r>
                    </a:p>
                  </a:txBody>
                  <a:tcPr marL="91450" marR="91450" marT="45706" marB="45706"/>
                </a:tc>
                <a:tc>
                  <a:txBody>
                    <a:bodyPr/>
                    <a:lstStyle/>
                    <a:p>
                      <a:r>
                        <a:rPr lang="lt-LT" sz="1400">
                          <a:solidFill>
                            <a:srgbClr val="FF0000"/>
                          </a:solidFill>
                          <a:effectLst>
                            <a:outerShdw blurRad="38100" dist="38100" dir="2700000" algn="tl">
                              <a:srgbClr val="000000">
                                <a:alpha val="43137"/>
                              </a:srgbClr>
                            </a:outerShdw>
                          </a:effectLst>
                        </a:rPr>
                        <a:t>Poveikis energijos poreikiui </a:t>
                      </a:r>
                    </a:p>
                  </a:txBody>
                  <a:tcPr marL="91450" marR="91450" marT="45706" marB="45706"/>
                </a:tc>
                <a:extLst>
                  <a:ext uri="{0D108BD9-81ED-4DB2-BD59-A6C34878D82A}">
                    <a16:rowId xmlns:a16="http://schemas.microsoft.com/office/drawing/2014/main" val="10000"/>
                  </a:ext>
                </a:extLst>
              </a:tr>
              <a:tr h="370720">
                <a:tc>
                  <a:txBody>
                    <a:bodyPr/>
                    <a:lstStyle/>
                    <a:p>
                      <a:r>
                        <a:rPr lang="lt-LT" sz="1400"/>
                        <a:t>Grelinas</a:t>
                      </a:r>
                    </a:p>
                  </a:txBody>
                  <a:tcPr marL="91450" marR="91450" marT="45706" marB="45706"/>
                </a:tc>
                <a:tc>
                  <a:txBody>
                    <a:bodyPr/>
                    <a:lstStyle/>
                    <a:p>
                      <a:r>
                        <a:rPr lang="lt-LT" sz="1400"/>
                        <a:t>+++</a:t>
                      </a:r>
                    </a:p>
                  </a:txBody>
                  <a:tcPr marL="91450" marR="91450" marT="45706" marB="45706"/>
                </a:tc>
                <a:tc>
                  <a:txBody>
                    <a:bodyPr/>
                    <a:lstStyle/>
                    <a:p>
                      <a:r>
                        <a:rPr lang="lt-LT" sz="1400"/>
                        <a:t>+</a:t>
                      </a:r>
                    </a:p>
                  </a:txBody>
                  <a:tcPr marL="91450" marR="91450" marT="45706" marB="45706"/>
                </a:tc>
                <a:tc>
                  <a:txBody>
                    <a:bodyPr/>
                    <a:lstStyle/>
                    <a:p>
                      <a:r>
                        <a:rPr lang="lt-LT" sz="1400"/>
                        <a:t>Nežinomas</a:t>
                      </a:r>
                    </a:p>
                  </a:txBody>
                  <a:tcPr marL="91450" marR="91450" marT="45706" marB="45706"/>
                </a:tc>
                <a:extLst>
                  <a:ext uri="{0D108BD9-81ED-4DB2-BD59-A6C34878D82A}">
                    <a16:rowId xmlns:a16="http://schemas.microsoft.com/office/drawing/2014/main" val="10001"/>
                  </a:ext>
                </a:extLst>
              </a:tr>
              <a:tr h="370720">
                <a:tc>
                  <a:txBody>
                    <a:bodyPr/>
                    <a:lstStyle/>
                    <a:p>
                      <a:r>
                        <a:rPr lang="lt-LT" sz="1400"/>
                        <a:t>FGF19</a:t>
                      </a:r>
                    </a:p>
                  </a:txBody>
                  <a:tcPr marL="91450" marR="91450" marT="45706" marB="45706"/>
                </a:tc>
                <a:tc>
                  <a:txBody>
                    <a:bodyPr/>
                    <a:lstStyle/>
                    <a:p>
                      <a:r>
                        <a:rPr lang="lt-LT" sz="1400"/>
                        <a:t>Nežinomas</a:t>
                      </a:r>
                    </a:p>
                  </a:txBody>
                  <a:tcPr marL="91450" marR="91450" marT="45706" marB="45706"/>
                </a:tc>
                <a:tc>
                  <a:txBody>
                    <a:bodyPr/>
                    <a:lstStyle/>
                    <a:p>
                      <a:r>
                        <a:rPr lang="lt-LT" sz="1400"/>
                        <a:t>-</a:t>
                      </a:r>
                    </a:p>
                  </a:txBody>
                  <a:tcPr marL="91450" marR="91450" marT="45706" marB="45706"/>
                </a:tc>
                <a:tc>
                  <a:txBody>
                    <a:bodyPr/>
                    <a:lstStyle/>
                    <a:p>
                      <a:r>
                        <a:rPr lang="lt-LT" sz="1400"/>
                        <a:t>+</a:t>
                      </a:r>
                    </a:p>
                  </a:txBody>
                  <a:tcPr marL="91450" marR="91450" marT="45706" marB="45706"/>
                </a:tc>
                <a:extLst>
                  <a:ext uri="{0D108BD9-81ED-4DB2-BD59-A6C34878D82A}">
                    <a16:rowId xmlns:a16="http://schemas.microsoft.com/office/drawing/2014/main" val="10002"/>
                  </a:ext>
                </a:extLst>
              </a:tr>
              <a:tr h="370720">
                <a:tc>
                  <a:txBody>
                    <a:bodyPr/>
                    <a:lstStyle/>
                    <a:p>
                      <a:r>
                        <a:rPr lang="lt-LT" sz="1400"/>
                        <a:t>GLP-1</a:t>
                      </a:r>
                    </a:p>
                  </a:txBody>
                  <a:tcPr marL="91450" marR="91450" marT="45706" marB="45706"/>
                </a:tc>
                <a:tc>
                  <a:txBody>
                    <a:bodyPr/>
                    <a:lstStyle/>
                    <a:p>
                      <a:r>
                        <a:rPr lang="lt-LT" sz="1400"/>
                        <a:t>---</a:t>
                      </a:r>
                    </a:p>
                  </a:txBody>
                  <a:tcPr marL="91450" marR="91450" marT="45706" marB="45706"/>
                </a:tc>
                <a:tc>
                  <a:txBody>
                    <a:bodyPr/>
                    <a:lstStyle/>
                    <a:p>
                      <a:r>
                        <a:rPr lang="lt-LT" sz="1400"/>
                        <a:t>--</a:t>
                      </a:r>
                    </a:p>
                  </a:txBody>
                  <a:tcPr marL="91450" marR="91450" marT="45706" marB="45706"/>
                </a:tc>
                <a:tc>
                  <a:txBody>
                    <a:bodyPr/>
                    <a:lstStyle/>
                    <a:p>
                      <a:r>
                        <a:rPr lang="lt-LT" sz="1400"/>
                        <a:t>Nežinomas</a:t>
                      </a:r>
                    </a:p>
                  </a:txBody>
                  <a:tcPr marL="91450" marR="91450" marT="45706" marB="45706"/>
                </a:tc>
                <a:extLst>
                  <a:ext uri="{0D108BD9-81ED-4DB2-BD59-A6C34878D82A}">
                    <a16:rowId xmlns:a16="http://schemas.microsoft.com/office/drawing/2014/main" val="10003"/>
                  </a:ext>
                </a:extLst>
              </a:tr>
              <a:tr h="370720">
                <a:tc>
                  <a:txBody>
                    <a:bodyPr/>
                    <a:lstStyle/>
                    <a:p>
                      <a:r>
                        <a:rPr lang="lt-LT" sz="1400"/>
                        <a:t>PYY</a:t>
                      </a:r>
                    </a:p>
                  </a:txBody>
                  <a:tcPr marL="91450" marR="91450" marT="45706" marB="45706"/>
                </a:tc>
                <a:tc>
                  <a:txBody>
                    <a:bodyPr/>
                    <a:lstStyle/>
                    <a:p>
                      <a:r>
                        <a:rPr lang="lt-LT" sz="1400"/>
                        <a:t>--</a:t>
                      </a:r>
                    </a:p>
                  </a:txBody>
                  <a:tcPr marL="91450" marR="91450" marT="45706" marB="45706"/>
                </a:tc>
                <a:tc>
                  <a:txBody>
                    <a:bodyPr/>
                    <a:lstStyle/>
                    <a:p>
                      <a:r>
                        <a:rPr lang="lt-LT" sz="1400"/>
                        <a:t>-</a:t>
                      </a:r>
                    </a:p>
                  </a:txBody>
                  <a:tcPr marL="91450" marR="91450" marT="45706" marB="45706"/>
                </a:tc>
                <a:tc>
                  <a:txBody>
                    <a:bodyPr/>
                    <a:lstStyle/>
                    <a:p>
                      <a:r>
                        <a:rPr lang="lt-LT" sz="1400"/>
                        <a:t>+</a:t>
                      </a:r>
                    </a:p>
                  </a:txBody>
                  <a:tcPr marL="91450" marR="91450" marT="45706" marB="45706"/>
                </a:tc>
                <a:extLst>
                  <a:ext uri="{0D108BD9-81ED-4DB2-BD59-A6C34878D82A}">
                    <a16:rowId xmlns:a16="http://schemas.microsoft.com/office/drawing/2014/main" val="10004"/>
                  </a:ext>
                </a:extLst>
              </a:tr>
              <a:tr h="370720">
                <a:tc>
                  <a:txBody>
                    <a:bodyPr/>
                    <a:lstStyle/>
                    <a:p>
                      <a:r>
                        <a:rPr lang="lt-LT" sz="1400"/>
                        <a:t>CCK</a:t>
                      </a:r>
                    </a:p>
                  </a:txBody>
                  <a:tcPr marL="91450" marR="91450" marT="45706" marB="45706"/>
                </a:tc>
                <a:tc>
                  <a:txBody>
                    <a:bodyPr/>
                    <a:lstStyle/>
                    <a:p>
                      <a:r>
                        <a:rPr lang="lt-LT" sz="1400"/>
                        <a:t>-</a:t>
                      </a:r>
                    </a:p>
                  </a:txBody>
                  <a:tcPr marL="91450" marR="91450" marT="45706" marB="45706"/>
                </a:tc>
                <a:tc>
                  <a:txBody>
                    <a:bodyPr/>
                    <a:lstStyle/>
                    <a:p>
                      <a:r>
                        <a:rPr lang="lt-LT" sz="1400"/>
                        <a:t>-</a:t>
                      </a:r>
                    </a:p>
                  </a:txBody>
                  <a:tcPr marL="91450" marR="91450" marT="45706" marB="45706"/>
                </a:tc>
                <a:tc>
                  <a:txBody>
                    <a:bodyPr/>
                    <a:lstStyle/>
                    <a:p>
                      <a:r>
                        <a:rPr lang="lt-LT" sz="1400"/>
                        <a:t>Nežinomas</a:t>
                      </a:r>
                    </a:p>
                  </a:txBody>
                  <a:tcPr marL="91450" marR="91450" marT="45706" marB="45706"/>
                </a:tc>
                <a:extLst>
                  <a:ext uri="{0D108BD9-81ED-4DB2-BD59-A6C34878D82A}">
                    <a16:rowId xmlns:a16="http://schemas.microsoft.com/office/drawing/2014/main" val="10005"/>
                  </a:ext>
                </a:extLst>
              </a:tr>
            </a:tbl>
          </a:graphicData>
        </a:graphic>
      </p:graphicFrame>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Etiologija</a:t>
            </a:r>
          </a:p>
        </p:txBody>
      </p:sp>
      <p:sp>
        <p:nvSpPr>
          <p:cNvPr id="3" name="Text Placeholder 2"/>
          <p:cNvSpPr>
            <a:spLocks noGrp="1"/>
          </p:cNvSpPr>
          <p:nvPr>
            <p:ph type="body" idx="1"/>
          </p:nvPr>
        </p:nvSpPr>
        <p:spPr>
          <a:xfrm>
            <a:off x="614363" y="1704975"/>
            <a:ext cx="7845425" cy="2827338"/>
          </a:xfrm>
        </p:spPr>
        <p:txBody>
          <a:bodyPr/>
          <a:lstStyle/>
          <a:p>
            <a:pPr marL="76200" indent="0" eaLnBrk="1" fontAlgn="auto" hangingPunct="1">
              <a:buClr>
                <a:schemeClr val="accent1"/>
              </a:buClr>
              <a:buFont typeface="Barlow Light"/>
              <a:buNone/>
              <a:defRPr/>
            </a:pPr>
            <a:r>
              <a:rPr lang="lt-LT" sz="2400">
                <a:solidFill>
                  <a:schemeClr val="dk1"/>
                </a:solidFill>
                <a:latin typeface="Barlow Light"/>
                <a:ea typeface="Barlow Light"/>
                <a:cs typeface="Barlow Light"/>
                <a:sym typeface="Barlow Light"/>
              </a:rPr>
              <a:t>Kitos priežastys:</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žarnyno disbakteriozė (</a:t>
            </a:r>
            <a:r>
              <a:rPr lang="lt-LT" sz="2000" i="1">
                <a:solidFill>
                  <a:schemeClr val="dk1"/>
                </a:solidFill>
                <a:latin typeface="Barlow Light"/>
                <a:ea typeface="Barlow Light"/>
                <a:cs typeface="Barlow Light"/>
                <a:sym typeface="Barlow Light"/>
              </a:rPr>
              <a:t>Bacteroides </a:t>
            </a:r>
            <a:r>
              <a:rPr lang="lt-LT" sz="2000">
                <a:solidFill>
                  <a:schemeClr val="dk1"/>
                </a:solidFill>
                <a:latin typeface="Barlow Light"/>
                <a:ea typeface="Barlow Light"/>
                <a:cs typeface="Barlow Light"/>
                <a:sym typeface="Barlow Light"/>
              </a:rPr>
              <a:t>ir </a:t>
            </a:r>
            <a:r>
              <a:rPr lang="lt-LT" sz="2000" i="1">
                <a:solidFill>
                  <a:schemeClr val="dk1"/>
                </a:solidFill>
                <a:latin typeface="Barlow Light"/>
                <a:ea typeface="Barlow Light"/>
                <a:cs typeface="Barlow Light"/>
                <a:sym typeface="Barlow Light"/>
              </a:rPr>
              <a:t>Bifidobacterium</a:t>
            </a:r>
            <a:r>
              <a:rPr lang="lt-LT" sz="2000">
                <a:solidFill>
                  <a:schemeClr val="dk1"/>
                </a:solidFill>
                <a:latin typeface="Barlow Light"/>
                <a:ea typeface="Barlow Light"/>
                <a:cs typeface="Barlow Light"/>
                <a:sym typeface="Barlow Light"/>
              </a:rPr>
              <a:t> kiekio sumažėjimas, </a:t>
            </a:r>
            <a:r>
              <a:rPr lang="lt-LT" sz="2000" i="1">
                <a:solidFill>
                  <a:schemeClr val="dk1"/>
                </a:solidFill>
                <a:latin typeface="Barlow Light"/>
                <a:ea typeface="Barlow Light"/>
                <a:cs typeface="Barlow Light"/>
                <a:sym typeface="Barlow Light"/>
              </a:rPr>
              <a:t>Firmicutes</a:t>
            </a:r>
            <a:r>
              <a:rPr lang="lt-LT" sz="2000">
                <a:solidFill>
                  <a:schemeClr val="dk1"/>
                </a:solidFill>
                <a:latin typeface="Barlow Light"/>
                <a:ea typeface="Barlow Light"/>
                <a:cs typeface="Barlow Light"/>
                <a:sym typeface="Barlow Light"/>
              </a:rPr>
              <a:t>, </a:t>
            </a:r>
            <a:r>
              <a:rPr lang="lt-LT" sz="2000" i="1">
                <a:solidFill>
                  <a:schemeClr val="dk1"/>
                </a:solidFill>
                <a:latin typeface="Barlow Light"/>
                <a:ea typeface="Barlow Light"/>
                <a:cs typeface="Barlow Light"/>
                <a:sym typeface="Barlow Light"/>
              </a:rPr>
              <a:t>Lactobacillus</a:t>
            </a:r>
            <a:r>
              <a:rPr lang="lt-LT" sz="2000">
                <a:solidFill>
                  <a:schemeClr val="dk1"/>
                </a:solidFill>
                <a:latin typeface="Barlow Light"/>
                <a:ea typeface="Barlow Light"/>
                <a:cs typeface="Barlow Light"/>
                <a:sym typeface="Barlow Light"/>
              </a:rPr>
              <a:t> ir </a:t>
            </a:r>
            <a:r>
              <a:rPr lang="lt-LT" sz="2000" i="1">
                <a:solidFill>
                  <a:schemeClr val="dk1"/>
                </a:solidFill>
                <a:latin typeface="Barlow Light"/>
                <a:ea typeface="Barlow Light"/>
                <a:cs typeface="Barlow Light"/>
                <a:sym typeface="Barlow Light"/>
              </a:rPr>
              <a:t>Clostridium</a:t>
            </a:r>
            <a:r>
              <a:rPr lang="lt-LT" sz="2000">
                <a:solidFill>
                  <a:schemeClr val="dk1"/>
                </a:solidFill>
                <a:latin typeface="Barlow Light"/>
                <a:ea typeface="Barlow Light"/>
                <a:cs typeface="Barlow Light"/>
                <a:sym typeface="Barlow Light"/>
              </a:rPr>
              <a:t> kiekio padidėjimas)</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endokrininiai disruptoriai: ftalatai, bisfenoliai (BPA), patvarieji organiniai taršalai </a:t>
            </a:r>
          </a:p>
        </p:txBody>
      </p:sp>
      <p:sp>
        <p:nvSpPr>
          <p:cNvPr id="18436"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B6F7EC62-77AD-4382-9669-8AA64F9DC4FB}" type="slidenum">
              <a:rPr lang="en-US" altLang="en-US" sz="1100" smtClean="0">
                <a:solidFill>
                  <a:srgbClr val="748394"/>
                </a:solidFill>
                <a:latin typeface="Barlow SemiBold" charset="0"/>
                <a:sym typeface="Barlow SemiBold" charset="0"/>
              </a:rPr>
              <a:pPr/>
              <a:t>13</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Klaidingi įsitikinimai</a:t>
            </a:r>
          </a:p>
        </p:txBody>
      </p:sp>
      <p:sp>
        <p:nvSpPr>
          <p:cNvPr id="3" name="Text Placeholder 2"/>
          <p:cNvSpPr>
            <a:spLocks noGrp="1"/>
          </p:cNvSpPr>
          <p:nvPr>
            <p:ph type="body" idx="1"/>
          </p:nvPr>
        </p:nvSpPr>
        <p:spPr>
          <a:xfrm>
            <a:off x="381000" y="1635125"/>
            <a:ext cx="8604250" cy="2827338"/>
          </a:xfrm>
        </p:spPr>
        <p:txBody>
          <a:bodyPr/>
          <a:lstStyle/>
          <a:p>
            <a:pPr marL="76200" indent="0" algn="ctr" eaLnBrk="1" fontAlgn="auto" hangingPunct="1">
              <a:buClr>
                <a:schemeClr val="accent1"/>
              </a:buClr>
              <a:buFont typeface="Barlow Light"/>
              <a:buNone/>
              <a:defRPr/>
            </a:pPr>
            <a:r>
              <a:rPr lang="lt-LT" sz="2400" u="sng">
                <a:solidFill>
                  <a:schemeClr val="dk1"/>
                </a:solidFill>
                <a:latin typeface="Barlow Light"/>
                <a:ea typeface="Barlow Light"/>
                <a:cs typeface="Barlow Light"/>
                <a:sym typeface="Barlow Light"/>
              </a:rPr>
              <a:t>„Nutukimą gali sukelti tik fizinio aktyvumo trūkumas </a:t>
            </a:r>
          </a:p>
          <a:p>
            <a:pPr marL="76200" indent="0" algn="ctr" eaLnBrk="1" fontAlgn="auto" hangingPunct="1">
              <a:buClr>
                <a:schemeClr val="accent1"/>
              </a:buClr>
              <a:buFont typeface="Barlow Light"/>
              <a:buNone/>
              <a:defRPr/>
            </a:pPr>
            <a:r>
              <a:rPr lang="lt-LT" sz="2400" u="sng">
                <a:solidFill>
                  <a:schemeClr val="dk1"/>
                </a:solidFill>
                <a:latin typeface="Barlow Light"/>
                <a:ea typeface="Barlow Light"/>
                <a:cs typeface="Barlow Light"/>
                <a:sym typeface="Barlow Light"/>
              </a:rPr>
              <a:t>ir nesveiki valgymo įpročiai“</a:t>
            </a:r>
          </a:p>
          <a:p>
            <a:pPr marL="76200" indent="0" algn="ctr" eaLnBrk="1" fontAlgn="auto" hangingPunct="1">
              <a:buClr>
                <a:schemeClr val="accent1"/>
              </a:buClr>
              <a:buFont typeface="Barlow Light"/>
              <a:buNone/>
              <a:defRPr/>
            </a:pPr>
            <a:endParaRPr lang="ro-RO" sz="2400"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Nors mityba ir sėdimas gyvenimo būdas – du dažniausi veiksniai, darantys poveikį perteklinio svorio atsiradimui, vis dėlto jie nėra vieninteliai, prisidedantys prie antropometrinio balanso </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Įprastai dėmesys sutelkiamas į du šiuos indikatorius, nes jie yra labiausiai modifikuojami </a:t>
            </a:r>
          </a:p>
        </p:txBody>
      </p:sp>
      <p:sp>
        <p:nvSpPr>
          <p:cNvPr id="19460"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D0368AA3-F828-4284-81CA-76F2543B02E8}" type="slidenum">
              <a:rPr lang="en-US" altLang="en-US" sz="1100" smtClean="0">
                <a:solidFill>
                  <a:srgbClr val="748394"/>
                </a:solidFill>
                <a:latin typeface="Barlow SemiBold" charset="0"/>
                <a:sym typeface="Barlow SemiBold" charset="0"/>
              </a:rPr>
              <a:pPr/>
              <a:t>14</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Klaidingi įsitikinimai</a:t>
            </a:r>
          </a:p>
        </p:txBody>
      </p:sp>
      <p:sp>
        <p:nvSpPr>
          <p:cNvPr id="3" name="Text Placeholder 2"/>
          <p:cNvSpPr>
            <a:spLocks noGrp="1"/>
          </p:cNvSpPr>
          <p:nvPr>
            <p:ph type="body" idx="1"/>
          </p:nvPr>
        </p:nvSpPr>
        <p:spPr>
          <a:xfrm>
            <a:off x="614363" y="1704975"/>
            <a:ext cx="8350250" cy="2827338"/>
          </a:xfrm>
        </p:spPr>
        <p:txBody>
          <a:bodyPr/>
          <a:lstStyle/>
          <a:p>
            <a:pPr marL="76200" indent="0" algn="ctr" eaLnBrk="1" fontAlgn="auto" hangingPunct="1">
              <a:buClr>
                <a:schemeClr val="accent1"/>
              </a:buClr>
              <a:buFont typeface="Barlow Light"/>
              <a:buNone/>
              <a:defRPr/>
            </a:pPr>
            <a:r>
              <a:rPr lang="lt-LT" sz="2400">
                <a:solidFill>
                  <a:schemeClr val="dk1"/>
                </a:solidFill>
                <a:latin typeface="Barlow Light"/>
                <a:ea typeface="Barlow Light"/>
                <a:cs typeface="Barlow Light"/>
                <a:sym typeface="Barlow Light"/>
              </a:rPr>
              <a:t>„Nutukę asmenys yra mažiau aktyvūs nei</a:t>
            </a:r>
            <a:r>
              <a:rPr lang="lt-LT" sz="2400" u="sng">
                <a:solidFill>
                  <a:schemeClr val="dk1"/>
                </a:solidFill>
                <a:latin typeface="Barlow Light"/>
                <a:ea typeface="Barlow Light"/>
                <a:cs typeface="Barlow Light"/>
                <a:sym typeface="Barlow Light"/>
              </a:rPr>
              <a:t> </a:t>
            </a:r>
          </a:p>
          <a:p>
            <a:pPr marL="76200" indent="0" algn="ctr" eaLnBrk="1" fontAlgn="auto" hangingPunct="1">
              <a:buClr>
                <a:schemeClr val="accent1"/>
              </a:buClr>
              <a:buFont typeface="Barlow Light"/>
              <a:buNone/>
              <a:defRPr/>
            </a:pPr>
            <a:r>
              <a:rPr lang="lt-LT" sz="2400" u="sng">
                <a:solidFill>
                  <a:schemeClr val="dk1"/>
                </a:solidFill>
                <a:latin typeface="Barlow Light"/>
                <a:ea typeface="Barlow Light"/>
                <a:cs typeface="Barlow Light"/>
                <a:sym typeface="Barlow Light"/>
              </a:rPr>
              <a:t>asmenys, kurių svoris normalus“</a:t>
            </a:r>
          </a:p>
          <a:p>
            <a:pPr marL="76200" indent="0" algn="ctr" eaLnBrk="1" fontAlgn="auto" hangingPunct="1">
              <a:buClr>
                <a:schemeClr val="accent1"/>
              </a:buClr>
              <a:buFont typeface="Barlow Light"/>
              <a:buNone/>
              <a:defRPr/>
            </a:pPr>
            <a:endParaRPr lang="ro-RO" sz="2400" u="sng"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Remiantis naujausiais moksliniais tyrimais, mažiau nei 10 proc. vaikų ir paauglių pasiekia jiems idealų fizinio aktyvumo lygmenį, o antsvorio turinčios moterys linkusios per dieną nueiti daugiau žingsnių nei tos, kurių svoris yra normalus</a:t>
            </a:r>
          </a:p>
        </p:txBody>
      </p:sp>
      <p:sp>
        <p:nvSpPr>
          <p:cNvPr id="20484"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16C6DD3C-F010-4AC2-BC2C-CCDA5C45AE18}" type="slidenum">
              <a:rPr lang="en-US" altLang="en-US" sz="1100" smtClean="0">
                <a:solidFill>
                  <a:srgbClr val="748394"/>
                </a:solidFill>
                <a:latin typeface="Barlow SemiBold" charset="0"/>
                <a:sym typeface="Barlow SemiBold" charset="0"/>
              </a:rPr>
              <a:pPr/>
              <a:t>15</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Klaidingi įsitikinimai</a:t>
            </a:r>
          </a:p>
        </p:txBody>
      </p:sp>
      <p:sp>
        <p:nvSpPr>
          <p:cNvPr id="3" name="Text Placeholder 2"/>
          <p:cNvSpPr>
            <a:spLocks noGrp="1"/>
          </p:cNvSpPr>
          <p:nvPr>
            <p:ph type="body" idx="1"/>
          </p:nvPr>
        </p:nvSpPr>
        <p:spPr>
          <a:xfrm>
            <a:off x="614363" y="1704975"/>
            <a:ext cx="8278812" cy="2827338"/>
          </a:xfrm>
        </p:spPr>
        <p:txBody>
          <a:bodyPr/>
          <a:lstStyle/>
          <a:p>
            <a:pPr marL="76200" indent="0" algn="ctr" eaLnBrk="1" fontAlgn="auto" hangingPunct="1">
              <a:buClr>
                <a:schemeClr val="accent1"/>
              </a:buClr>
              <a:buFont typeface="Barlow Light"/>
              <a:buNone/>
              <a:defRPr/>
            </a:pPr>
            <a:r>
              <a:rPr lang="lt-LT" sz="2400" u="sng">
                <a:solidFill>
                  <a:schemeClr val="dk1"/>
                </a:solidFill>
                <a:latin typeface="Barlow Light"/>
                <a:ea typeface="Barlow Light"/>
                <a:cs typeface="Barlow Light"/>
                <a:sym typeface="Barlow Light"/>
              </a:rPr>
              <a:t>„Dietos ilguoju laikotarpiu yra veiksmingos“</a:t>
            </a:r>
          </a:p>
          <a:p>
            <a:pPr marL="76200" indent="0" algn="ctr" eaLnBrk="1" fontAlgn="auto" hangingPunct="1">
              <a:buClr>
                <a:schemeClr val="accent1"/>
              </a:buClr>
              <a:buFont typeface="Barlow Light"/>
              <a:buNone/>
              <a:defRPr/>
            </a:pPr>
            <a:endParaRPr lang="ro-RO" sz="2400" u="sng"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Didelės apimties moksliniai tyrimai, į kuriuos buvo įtraukta daug tiriamųjų, rodo, kad 2/3 svorio numetusių asmenų, per metus jį susigrąžina, o beveik visi sugrįš į ankstesnį svorį per 5 metus</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Taigi panašu, kad norimo svorio išlaikymas ilgalaikėje perspektyvoje tampa sudėtingesnis nei svorio sumažinimas</a:t>
            </a:r>
          </a:p>
        </p:txBody>
      </p:sp>
      <p:sp>
        <p:nvSpPr>
          <p:cNvPr id="21508"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C8B1B4AD-46D1-4A05-BEF3-1229AF06C454}" type="slidenum">
              <a:rPr lang="en-US" altLang="en-US" sz="1100" smtClean="0">
                <a:solidFill>
                  <a:srgbClr val="748394"/>
                </a:solidFill>
                <a:latin typeface="Barlow SemiBold" charset="0"/>
                <a:sym typeface="Barlow SemiBold" charset="0"/>
              </a:rPr>
              <a:pPr/>
              <a:t>16</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Klaidingi įsitikinimai</a:t>
            </a:r>
          </a:p>
        </p:txBody>
      </p:sp>
      <p:sp>
        <p:nvSpPr>
          <p:cNvPr id="3" name="Text Placeholder 2"/>
          <p:cNvSpPr>
            <a:spLocks noGrp="1"/>
          </p:cNvSpPr>
          <p:nvPr>
            <p:ph type="body" idx="1"/>
          </p:nvPr>
        </p:nvSpPr>
        <p:spPr>
          <a:xfrm>
            <a:off x="614363" y="1704975"/>
            <a:ext cx="8134350" cy="2827338"/>
          </a:xfrm>
        </p:spPr>
        <p:txBody>
          <a:bodyPr/>
          <a:lstStyle/>
          <a:p>
            <a:pPr marL="76200" indent="0" algn="ctr" eaLnBrk="1" fontAlgn="auto" hangingPunct="1">
              <a:buClr>
                <a:schemeClr val="accent1"/>
              </a:buClr>
              <a:buFont typeface="Barlow Light"/>
              <a:buNone/>
              <a:defRPr/>
            </a:pPr>
            <a:r>
              <a:rPr lang="lt-LT" sz="2400" u="sng">
                <a:solidFill>
                  <a:schemeClr val="dk1"/>
                </a:solidFill>
                <a:latin typeface="Barlow Light"/>
                <a:ea typeface="Barlow Light"/>
                <a:cs typeface="Barlow Light"/>
                <a:sym typeface="Barlow Light"/>
              </a:rPr>
              <a:t>„Svorio mažinimas neturi reikšmingo neigiamo poveikio“</a:t>
            </a:r>
          </a:p>
          <a:p>
            <a:pPr marL="76200" indent="0" algn="ctr" eaLnBrk="1" fontAlgn="auto" hangingPunct="1">
              <a:buClr>
                <a:schemeClr val="accent1"/>
              </a:buClr>
              <a:buFont typeface="Barlow Light"/>
              <a:buNone/>
              <a:defRPr/>
            </a:pPr>
            <a:endParaRPr lang="ro-RO" sz="2400" u="sng"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Bendras svorio mažinimas apima homeostatinę kūno adaptaciją ir kt.</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Svorio balanso grąžinimas didina streso lygį </a:t>
            </a:r>
          </a:p>
        </p:txBody>
      </p:sp>
      <p:sp>
        <p:nvSpPr>
          <p:cNvPr id="22532"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D00B49BF-D57A-4EAE-83AE-F61A4DCBE787}" type="slidenum">
              <a:rPr lang="en-US" altLang="en-US" sz="1100" smtClean="0">
                <a:solidFill>
                  <a:srgbClr val="748394"/>
                </a:solidFill>
                <a:latin typeface="Barlow SemiBold" charset="0"/>
                <a:sym typeface="Barlow SemiBold" charset="0"/>
              </a:rPr>
              <a:pPr/>
              <a:t>17</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Klaidingi įsitikinimai</a:t>
            </a:r>
          </a:p>
        </p:txBody>
      </p:sp>
      <p:sp>
        <p:nvSpPr>
          <p:cNvPr id="3" name="Text Placeholder 2"/>
          <p:cNvSpPr>
            <a:spLocks noGrp="1"/>
          </p:cNvSpPr>
          <p:nvPr>
            <p:ph type="body" idx="1"/>
          </p:nvPr>
        </p:nvSpPr>
        <p:spPr>
          <a:xfrm>
            <a:off x="614363" y="1704975"/>
            <a:ext cx="8134350" cy="2827338"/>
          </a:xfrm>
        </p:spPr>
        <p:txBody>
          <a:bodyPr/>
          <a:lstStyle/>
          <a:p>
            <a:pPr marL="76200" indent="0" algn="ctr" eaLnBrk="1" fontAlgn="auto" hangingPunct="1">
              <a:buClr>
                <a:schemeClr val="accent1"/>
              </a:buClr>
              <a:buFont typeface="Barlow Light"/>
              <a:buNone/>
              <a:defRPr/>
            </a:pPr>
            <a:r>
              <a:rPr lang="lt-LT" sz="2400" u="sng">
                <a:solidFill>
                  <a:schemeClr val="dk1"/>
                </a:solidFill>
                <a:latin typeface="Barlow Light"/>
                <a:ea typeface="Barlow Light"/>
                <a:cs typeface="Barlow Light"/>
                <a:sym typeface="Barlow Light"/>
              </a:rPr>
              <a:t>„Metant svorį mankštinimasis yra svarbesnis nei mityba“</a:t>
            </a:r>
          </a:p>
          <a:p>
            <a:pPr marL="76200" indent="0" algn="ctr" eaLnBrk="1" fontAlgn="auto" hangingPunct="1">
              <a:buClr>
                <a:schemeClr val="accent1"/>
              </a:buClr>
              <a:buFont typeface="Barlow Light"/>
              <a:buNone/>
              <a:defRPr/>
            </a:pPr>
            <a:endParaRPr lang="ro-RO" sz="2400" u="sng"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Galimas tik nedidelis / vidutinis (iki 2 kg) svorio mažinimas vien tik didinant fizinio aktyvumo lygį neadaptuojant mitybos </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Nors fizinis aktyvumas būtinas gerai sveikatos būklei palaikyti, to nepakanka siekiant palaikyti optimalų svorį </a:t>
            </a:r>
          </a:p>
        </p:txBody>
      </p:sp>
      <p:sp>
        <p:nvSpPr>
          <p:cNvPr id="23556"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C47CB7EC-D0CD-4E51-A5BC-A4E41EBB3371}" type="slidenum">
              <a:rPr lang="en-US" altLang="en-US" sz="1100" smtClean="0">
                <a:solidFill>
                  <a:srgbClr val="748394"/>
                </a:solidFill>
                <a:latin typeface="Barlow SemiBold" charset="0"/>
                <a:sym typeface="Barlow SemiBold" charset="0"/>
              </a:rPr>
              <a:pPr/>
              <a:t>18</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Klaidingi įsitikinimai</a:t>
            </a:r>
          </a:p>
        </p:txBody>
      </p:sp>
      <p:sp>
        <p:nvSpPr>
          <p:cNvPr id="3" name="Text Placeholder 2"/>
          <p:cNvSpPr>
            <a:spLocks noGrp="1"/>
          </p:cNvSpPr>
          <p:nvPr>
            <p:ph type="body" idx="1"/>
          </p:nvPr>
        </p:nvSpPr>
        <p:spPr>
          <a:xfrm>
            <a:off x="614363" y="1704975"/>
            <a:ext cx="8350250" cy="2827338"/>
          </a:xfrm>
        </p:spPr>
        <p:txBody>
          <a:bodyPr/>
          <a:lstStyle/>
          <a:p>
            <a:pPr marL="76200" indent="0" algn="ctr" eaLnBrk="1" fontAlgn="auto" hangingPunct="1">
              <a:buClr>
                <a:schemeClr val="accent1"/>
              </a:buClr>
              <a:buFont typeface="Barlow Light"/>
              <a:buNone/>
              <a:defRPr/>
            </a:pPr>
            <a:r>
              <a:rPr lang="lt-LT" sz="2400" u="sng">
                <a:solidFill>
                  <a:schemeClr val="dk1"/>
                </a:solidFill>
                <a:latin typeface="Barlow Light"/>
                <a:ea typeface="Barlow Light"/>
                <a:cs typeface="Barlow Light"/>
                <a:sym typeface="Barlow Light"/>
              </a:rPr>
              <a:t>„Svorio mažinimo programos vertinimas  </a:t>
            </a:r>
          </a:p>
          <a:p>
            <a:pPr marL="76200" indent="0" algn="ctr" eaLnBrk="1" fontAlgn="auto" hangingPunct="1">
              <a:buClr>
                <a:schemeClr val="accent1"/>
              </a:buClr>
              <a:buFont typeface="Barlow Light"/>
              <a:buNone/>
              <a:defRPr/>
            </a:pPr>
            <a:r>
              <a:rPr lang="lt-LT" sz="2400" u="sng">
                <a:solidFill>
                  <a:schemeClr val="dk1"/>
                </a:solidFill>
                <a:latin typeface="Barlow Light"/>
                <a:ea typeface="Barlow Light"/>
                <a:cs typeface="Barlow Light"/>
                <a:sym typeface="Barlow Light"/>
              </a:rPr>
              <a:t>paremtas numestu svoriu“ </a:t>
            </a:r>
          </a:p>
          <a:p>
            <a:pPr marL="76200" indent="0" algn="ctr" eaLnBrk="1" fontAlgn="auto" hangingPunct="1">
              <a:buClr>
                <a:schemeClr val="accent1"/>
              </a:buClr>
              <a:buFont typeface="Barlow Light"/>
              <a:buNone/>
              <a:defRPr/>
            </a:pPr>
            <a:endParaRPr lang="ro-RO" sz="2400" u="sng" dirty="0">
              <a:solidFill>
                <a:schemeClr val="dk1"/>
              </a:solidFill>
              <a:latin typeface="Barlow Light"/>
              <a:ea typeface="Barlow Light"/>
              <a:cs typeface="Barlow Light"/>
              <a:sym typeface="Barlow Light"/>
            </a:endParaRP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Programos vertinimas šiais metodais didina depresijos, valgymo sutrikimų ir stigmatizavimo tikimybę  </a:t>
            </a:r>
          </a:p>
          <a:p>
            <a:pPr eaLnBrk="1" fontAlgn="auto" hangingPunct="1">
              <a:buClr>
                <a:schemeClr val="accent1"/>
              </a:buClr>
              <a:buFont typeface="Barlow Light"/>
              <a:buChar char="▸"/>
              <a:defRPr/>
            </a:pPr>
            <a:r>
              <a:rPr lang="lt-LT" sz="2000">
                <a:solidFill>
                  <a:schemeClr val="dk1"/>
                </a:solidFill>
                <a:latin typeface="Barlow Light"/>
                <a:ea typeface="Barlow Light"/>
                <a:cs typeface="Barlow Light"/>
                <a:sym typeface="Barlow Light"/>
              </a:rPr>
              <a:t>Pagal šiuo metu galiojančias rekomendacijas vertinimas turėtų būti sutelkiamas ne į priaugtą / numestą svorį, o į naudas sveikatai</a:t>
            </a:r>
          </a:p>
        </p:txBody>
      </p:sp>
      <p:sp>
        <p:nvSpPr>
          <p:cNvPr id="24580"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838A2108-CEC7-4C2C-BC48-01D2B3CADC7B}" type="slidenum">
              <a:rPr lang="en-US" altLang="en-US" sz="1100" smtClean="0">
                <a:solidFill>
                  <a:srgbClr val="748394"/>
                </a:solidFill>
                <a:latin typeface="Barlow SemiBold" charset="0"/>
                <a:sym typeface="Barlow SemiBold" charset="0"/>
              </a:rPr>
              <a:pPr/>
              <a:t>19</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Google Shape;163;p14"/>
          <p:cNvSpPr txBox="1">
            <a:spLocks noGrp="1" noChangeArrowheads="1"/>
          </p:cNvSpPr>
          <p:nvPr>
            <p:ph type="title"/>
          </p:nvPr>
        </p:nvSpPr>
        <p:spPr>
          <a:xfrm>
            <a:off x="614363" y="392113"/>
            <a:ext cx="6757987" cy="919162"/>
          </a:xfrm>
        </p:spPr>
        <p:txBody>
          <a:bodyPr/>
          <a:lstStyle/>
          <a:p>
            <a:pPr marL="139700" eaLnBrk="1" hangingPunct="1">
              <a:lnSpc>
                <a:spcPct val="90000"/>
              </a:lnSpc>
              <a:spcBef>
                <a:spcPct val="0"/>
              </a:spcBef>
              <a:spcAft>
                <a:spcPct val="0"/>
              </a:spcAft>
              <a:buClr>
                <a:srgbClr val="FFFFFF"/>
              </a:buClr>
              <a:buFont typeface="Barlow SemiBold" charset="0"/>
              <a:buNone/>
            </a:pPr>
            <a:r>
              <a:rPr lang="lt-LT" sz="2000">
                <a:solidFill>
                  <a:schemeClr val="bg1"/>
                </a:solidFill>
                <a:latin typeface="Barlow SemiBold" charset="0"/>
                <a:cs typeface="Arial" charset="0"/>
                <a:sym typeface="Barlow SemiBold" charset="0"/>
              </a:rPr>
              <a:t>Projekto numeris:  2021-1-RO01- KA220-HED-38B739A3</a:t>
            </a:r>
          </a:p>
        </p:txBody>
      </p:sp>
      <p:sp>
        <p:nvSpPr>
          <p:cNvPr id="166" name="Google Shape;166;p14"/>
          <p:cNvSpPr txBox="1">
            <a:spLocks noGrp="1"/>
          </p:cNvSpPr>
          <p:nvPr>
            <p:ph type="body" idx="2"/>
          </p:nvPr>
        </p:nvSpPr>
        <p:spPr>
          <a:xfrm>
            <a:off x="395288" y="3579813"/>
            <a:ext cx="7996237" cy="576262"/>
          </a:xfrm>
        </p:spPr>
        <p:txBody>
          <a:bodyPr/>
          <a:lstStyle/>
          <a:p>
            <a:pPr marL="139700" indent="0" algn="ctr" eaLnBrk="1" fontAlgn="auto" hangingPunct="1">
              <a:buClr>
                <a:schemeClr val="accent1"/>
              </a:buClr>
              <a:buFont typeface="Barlow Light"/>
              <a:buNone/>
              <a:defRPr/>
            </a:pPr>
            <a:r>
              <a:rPr lang="lt-LT" sz="1400">
                <a:solidFill>
                  <a:schemeClr val="tx1"/>
                </a:solidFill>
                <a:latin typeface="Barlow SemiBold" panose="020B0604020202020204" charset="0"/>
                <a:ea typeface="Barlow Light"/>
                <a:cs typeface="Calibri" panose="020F0502020204030204" pitchFamily="34" charset="0"/>
                <a:sym typeface="Barlow Light"/>
              </a:rPr>
              <a:t>The European Commission's support for the production of this presentation does not constitute an endorsement of the contents, which reflect the views only of the authors, and the Commission cannot be held responsible for any use which may be made of the information contained therein.</a:t>
            </a:r>
          </a:p>
          <a:p>
            <a:pPr marL="0" indent="0" eaLnBrk="1" fontAlgn="auto" hangingPunct="1">
              <a:spcBef>
                <a:spcPts val="0"/>
              </a:spcBef>
              <a:buClr>
                <a:schemeClr val="dk1"/>
              </a:buClr>
              <a:buSzPts val="1100"/>
              <a:buFont typeface="Arial"/>
              <a:buNone/>
              <a:defRPr/>
            </a:pPr>
            <a:endParaRPr sz="1400" dirty="0">
              <a:solidFill>
                <a:schemeClr val="accent2"/>
              </a:solidFill>
              <a:latin typeface="Barlow Light"/>
              <a:ea typeface="Barlow Light"/>
              <a:cs typeface="Barlow Light"/>
              <a:sym typeface="Barlow Light"/>
            </a:endParaRPr>
          </a:p>
          <a:p>
            <a:pPr marL="0" indent="0" eaLnBrk="1" fontAlgn="auto" hangingPunct="1">
              <a:spcBef>
                <a:spcPts val="0"/>
              </a:spcBef>
              <a:buClr>
                <a:schemeClr val="accent1"/>
              </a:buClr>
              <a:buFont typeface="Barlow Light"/>
              <a:buNone/>
              <a:defRPr/>
            </a:pPr>
            <a:endParaRPr sz="1400" dirty="0">
              <a:solidFill>
                <a:schemeClr val="accent2"/>
              </a:solidFill>
              <a:latin typeface="Barlow Light"/>
              <a:ea typeface="Barlow Light"/>
              <a:cs typeface="Barlow Light"/>
              <a:sym typeface="Barlow Light"/>
            </a:endParaRPr>
          </a:p>
        </p:txBody>
      </p:sp>
      <p:sp>
        <p:nvSpPr>
          <p:cNvPr id="7172" name="Google Shape;167;p14"/>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2153BDCD-5D56-4EAC-9936-F793CAD45D05}" type="slidenum">
              <a:rPr lang="en-US" altLang="en-US" sz="1100" smtClean="0">
                <a:solidFill>
                  <a:srgbClr val="748394"/>
                </a:solidFill>
                <a:latin typeface="Barlow SemiBold" charset="0"/>
                <a:sym typeface="Barlow SemiBold" charset="0"/>
              </a:rPr>
              <a:pPr/>
              <a:t>2</a:t>
            </a:fld>
            <a:endParaRPr lang="en-US" altLang="en-US" sz="1100">
              <a:solidFill>
                <a:srgbClr val="748394"/>
              </a:solidFill>
              <a:latin typeface="Barlow SemiBold" charset="0"/>
              <a:sym typeface="Barlow SemiBold" charset="0"/>
            </a:endParaRPr>
          </a:p>
        </p:txBody>
      </p:sp>
      <p:grpSp>
        <p:nvGrpSpPr>
          <p:cNvPr id="7173" name="Google Shape;168;p14"/>
          <p:cNvGrpSpPr>
            <a:grpSpLocks/>
          </p:cNvGrpSpPr>
          <p:nvPr/>
        </p:nvGrpSpPr>
        <p:grpSpPr bwMode="auto">
          <a:xfrm>
            <a:off x="8391525" y="301625"/>
            <a:ext cx="450850" cy="450850"/>
            <a:chOff x="3277794" y="2969995"/>
            <a:chExt cx="457200" cy="457200"/>
          </a:xfrm>
        </p:grpSpPr>
        <p:sp>
          <p:nvSpPr>
            <p:cNvPr id="7175" name="Google Shape;169;p14"/>
            <p:cNvSpPr>
              <a:spLocks/>
            </p:cNvSpPr>
            <p:nvPr/>
          </p:nvSpPr>
          <p:spPr bwMode="auto">
            <a:xfrm>
              <a:off x="3277794" y="2969995"/>
              <a:ext cx="457200" cy="171450"/>
            </a:xfrm>
            <a:custGeom>
              <a:avLst/>
              <a:gdLst>
                <a:gd name="T0" fmla="*/ 19050 w 457200"/>
                <a:gd name="T1" fmla="*/ 104775 h 171450"/>
                <a:gd name="T2" fmla="*/ 40005 w 457200"/>
                <a:gd name="T3" fmla="*/ 104775 h 171450"/>
                <a:gd name="T4" fmla="*/ 123825 w 457200"/>
                <a:gd name="T5" fmla="*/ 171450 h 171450"/>
                <a:gd name="T6" fmla="*/ 207645 w 457200"/>
                <a:gd name="T7" fmla="*/ 104775 h 171450"/>
                <a:gd name="T8" fmla="*/ 250508 w 457200"/>
                <a:gd name="T9" fmla="*/ 104775 h 171450"/>
                <a:gd name="T10" fmla="*/ 334328 w 457200"/>
                <a:gd name="T11" fmla="*/ 171450 h 171450"/>
                <a:gd name="T12" fmla="*/ 418148 w 457200"/>
                <a:gd name="T13" fmla="*/ 104775 h 171450"/>
                <a:gd name="T14" fmla="*/ 438150 w 457200"/>
                <a:gd name="T15" fmla="*/ 104775 h 171450"/>
                <a:gd name="T16" fmla="*/ 457200 w 457200"/>
                <a:gd name="T17" fmla="*/ 85725 h 171450"/>
                <a:gd name="T18" fmla="*/ 438150 w 457200"/>
                <a:gd name="T19" fmla="*/ 66675 h 171450"/>
                <a:gd name="T20" fmla="*/ 417195 w 457200"/>
                <a:gd name="T21" fmla="*/ 66675 h 171450"/>
                <a:gd name="T22" fmla="*/ 333375 w 457200"/>
                <a:gd name="T23" fmla="*/ 0 h 171450"/>
                <a:gd name="T24" fmla="*/ 249555 w 457200"/>
                <a:gd name="T25" fmla="*/ 66675 h 171450"/>
                <a:gd name="T26" fmla="*/ 206693 w 457200"/>
                <a:gd name="T27" fmla="*/ 66675 h 171450"/>
                <a:gd name="T28" fmla="*/ 122873 w 457200"/>
                <a:gd name="T29" fmla="*/ 0 h 171450"/>
                <a:gd name="T30" fmla="*/ 40005 w 457200"/>
                <a:gd name="T31" fmla="*/ 66675 h 171450"/>
                <a:gd name="T32" fmla="*/ 19050 w 457200"/>
                <a:gd name="T33" fmla="*/ 66675 h 171450"/>
                <a:gd name="T34" fmla="*/ 0 w 457200"/>
                <a:gd name="T35" fmla="*/ 85725 h 171450"/>
                <a:gd name="T36" fmla="*/ 19050 w 457200"/>
                <a:gd name="T37" fmla="*/ 104775 h 171450"/>
                <a:gd name="T38" fmla="*/ 289560 w 457200"/>
                <a:gd name="T39" fmla="*/ 66675 h 171450"/>
                <a:gd name="T40" fmla="*/ 333375 w 457200"/>
                <a:gd name="T41" fmla="*/ 38100 h 171450"/>
                <a:gd name="T42" fmla="*/ 377190 w 457200"/>
                <a:gd name="T43" fmla="*/ 66675 h 171450"/>
                <a:gd name="T44" fmla="*/ 381000 w 457200"/>
                <a:gd name="T45" fmla="*/ 85725 h 171450"/>
                <a:gd name="T46" fmla="*/ 377190 w 457200"/>
                <a:gd name="T47" fmla="*/ 104775 h 171450"/>
                <a:gd name="T48" fmla="*/ 333375 w 457200"/>
                <a:gd name="T49" fmla="*/ 133350 h 171450"/>
                <a:gd name="T50" fmla="*/ 289560 w 457200"/>
                <a:gd name="T51" fmla="*/ 104775 h 171450"/>
                <a:gd name="T52" fmla="*/ 285750 w 457200"/>
                <a:gd name="T53" fmla="*/ 85725 h 171450"/>
                <a:gd name="T54" fmla="*/ 289560 w 457200"/>
                <a:gd name="T55" fmla="*/ 66675 h 171450"/>
                <a:gd name="T56" fmla="*/ 80010 w 457200"/>
                <a:gd name="T57" fmla="*/ 66675 h 171450"/>
                <a:gd name="T58" fmla="*/ 123825 w 457200"/>
                <a:gd name="T59" fmla="*/ 38100 h 171450"/>
                <a:gd name="T60" fmla="*/ 167640 w 457200"/>
                <a:gd name="T61" fmla="*/ 66675 h 171450"/>
                <a:gd name="T62" fmla="*/ 171450 w 457200"/>
                <a:gd name="T63" fmla="*/ 85725 h 171450"/>
                <a:gd name="T64" fmla="*/ 167640 w 457200"/>
                <a:gd name="T65" fmla="*/ 104775 h 171450"/>
                <a:gd name="T66" fmla="*/ 123825 w 457200"/>
                <a:gd name="T67" fmla="*/ 133350 h 171450"/>
                <a:gd name="T68" fmla="*/ 80010 w 457200"/>
                <a:gd name="T69" fmla="*/ 104775 h 171450"/>
                <a:gd name="T70" fmla="*/ 76200 w 457200"/>
                <a:gd name="T71" fmla="*/ 85725 h 171450"/>
                <a:gd name="T72" fmla="*/ 80010 w 457200"/>
                <a:gd name="T73" fmla="*/ 66675 h 17145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57200" h="171450" extrusionOk="0">
                  <a:moveTo>
                    <a:pt x="19050" y="104775"/>
                  </a:moveTo>
                  <a:lnTo>
                    <a:pt x="40005" y="104775"/>
                  </a:lnTo>
                  <a:cubicBezTo>
                    <a:pt x="48578" y="142875"/>
                    <a:pt x="82868" y="171450"/>
                    <a:pt x="123825" y="171450"/>
                  </a:cubicBezTo>
                  <a:cubicBezTo>
                    <a:pt x="164783" y="171450"/>
                    <a:pt x="199073" y="142875"/>
                    <a:pt x="207645" y="104775"/>
                  </a:cubicBezTo>
                  <a:lnTo>
                    <a:pt x="250508" y="104775"/>
                  </a:lnTo>
                  <a:cubicBezTo>
                    <a:pt x="259080" y="142875"/>
                    <a:pt x="293370" y="171450"/>
                    <a:pt x="334328" y="171450"/>
                  </a:cubicBezTo>
                  <a:cubicBezTo>
                    <a:pt x="375285" y="171450"/>
                    <a:pt x="409575" y="142875"/>
                    <a:pt x="418148" y="104775"/>
                  </a:cubicBezTo>
                  <a:lnTo>
                    <a:pt x="438150" y="104775"/>
                  </a:lnTo>
                  <a:cubicBezTo>
                    <a:pt x="448628" y="104775"/>
                    <a:pt x="457200" y="96203"/>
                    <a:pt x="457200" y="85725"/>
                  </a:cubicBezTo>
                  <a:cubicBezTo>
                    <a:pt x="457200" y="75248"/>
                    <a:pt x="448628" y="66675"/>
                    <a:pt x="438150" y="66675"/>
                  </a:cubicBezTo>
                  <a:lnTo>
                    <a:pt x="417195" y="66675"/>
                  </a:lnTo>
                  <a:cubicBezTo>
                    <a:pt x="408623" y="28575"/>
                    <a:pt x="374333" y="0"/>
                    <a:pt x="333375" y="0"/>
                  </a:cubicBezTo>
                  <a:cubicBezTo>
                    <a:pt x="292418" y="0"/>
                    <a:pt x="258128" y="28575"/>
                    <a:pt x="249555" y="66675"/>
                  </a:cubicBezTo>
                  <a:lnTo>
                    <a:pt x="206693" y="66675"/>
                  </a:lnTo>
                  <a:cubicBezTo>
                    <a:pt x="198120" y="28575"/>
                    <a:pt x="163830" y="0"/>
                    <a:pt x="122873" y="0"/>
                  </a:cubicBezTo>
                  <a:cubicBezTo>
                    <a:pt x="81915" y="0"/>
                    <a:pt x="48578" y="28575"/>
                    <a:pt x="40005" y="66675"/>
                  </a:cubicBezTo>
                  <a:lnTo>
                    <a:pt x="19050" y="66675"/>
                  </a:lnTo>
                  <a:cubicBezTo>
                    <a:pt x="8573" y="66675"/>
                    <a:pt x="0" y="75248"/>
                    <a:pt x="0" y="85725"/>
                  </a:cubicBezTo>
                  <a:cubicBezTo>
                    <a:pt x="0" y="96203"/>
                    <a:pt x="8573" y="104775"/>
                    <a:pt x="19050" y="104775"/>
                  </a:cubicBezTo>
                  <a:close/>
                  <a:moveTo>
                    <a:pt x="289560" y="66675"/>
                  </a:moveTo>
                  <a:cubicBezTo>
                    <a:pt x="297180" y="49530"/>
                    <a:pt x="314325" y="38100"/>
                    <a:pt x="333375" y="38100"/>
                  </a:cubicBezTo>
                  <a:cubicBezTo>
                    <a:pt x="352425" y="38100"/>
                    <a:pt x="369570" y="49530"/>
                    <a:pt x="377190" y="66675"/>
                  </a:cubicBezTo>
                  <a:cubicBezTo>
                    <a:pt x="379095" y="72390"/>
                    <a:pt x="381000" y="79058"/>
                    <a:pt x="381000" y="85725"/>
                  </a:cubicBezTo>
                  <a:cubicBezTo>
                    <a:pt x="381000" y="92393"/>
                    <a:pt x="379095" y="99060"/>
                    <a:pt x="377190" y="104775"/>
                  </a:cubicBezTo>
                  <a:cubicBezTo>
                    <a:pt x="369570" y="121920"/>
                    <a:pt x="353378" y="133350"/>
                    <a:pt x="333375" y="133350"/>
                  </a:cubicBezTo>
                  <a:cubicBezTo>
                    <a:pt x="313373" y="133350"/>
                    <a:pt x="297180" y="121920"/>
                    <a:pt x="289560" y="104775"/>
                  </a:cubicBezTo>
                  <a:cubicBezTo>
                    <a:pt x="287655" y="99060"/>
                    <a:pt x="285750" y="92393"/>
                    <a:pt x="285750" y="85725"/>
                  </a:cubicBezTo>
                  <a:cubicBezTo>
                    <a:pt x="285750" y="79058"/>
                    <a:pt x="287655" y="72390"/>
                    <a:pt x="289560" y="66675"/>
                  </a:cubicBezTo>
                  <a:close/>
                  <a:moveTo>
                    <a:pt x="80010" y="66675"/>
                  </a:moveTo>
                  <a:cubicBezTo>
                    <a:pt x="87630" y="49530"/>
                    <a:pt x="104775" y="38100"/>
                    <a:pt x="123825" y="38100"/>
                  </a:cubicBezTo>
                  <a:cubicBezTo>
                    <a:pt x="142875" y="38100"/>
                    <a:pt x="160020" y="49530"/>
                    <a:pt x="167640" y="66675"/>
                  </a:cubicBezTo>
                  <a:cubicBezTo>
                    <a:pt x="169545" y="72390"/>
                    <a:pt x="171450" y="79058"/>
                    <a:pt x="171450" y="85725"/>
                  </a:cubicBezTo>
                  <a:cubicBezTo>
                    <a:pt x="171450" y="92393"/>
                    <a:pt x="169545" y="99060"/>
                    <a:pt x="167640" y="104775"/>
                  </a:cubicBezTo>
                  <a:cubicBezTo>
                    <a:pt x="160020" y="121920"/>
                    <a:pt x="143828" y="133350"/>
                    <a:pt x="123825" y="133350"/>
                  </a:cubicBezTo>
                  <a:cubicBezTo>
                    <a:pt x="103823" y="133350"/>
                    <a:pt x="87630" y="121920"/>
                    <a:pt x="80010" y="104775"/>
                  </a:cubicBezTo>
                  <a:cubicBezTo>
                    <a:pt x="78105" y="99060"/>
                    <a:pt x="76200" y="92393"/>
                    <a:pt x="76200" y="85725"/>
                  </a:cubicBezTo>
                  <a:cubicBezTo>
                    <a:pt x="76200" y="79058"/>
                    <a:pt x="78105" y="72390"/>
                    <a:pt x="80010" y="66675"/>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sp>
          <p:nvSpPr>
            <p:cNvPr id="7176" name="Google Shape;170;p14"/>
            <p:cNvSpPr>
              <a:spLocks/>
            </p:cNvSpPr>
            <p:nvPr/>
          </p:nvSpPr>
          <p:spPr bwMode="auto">
            <a:xfrm>
              <a:off x="3430194" y="3189070"/>
              <a:ext cx="304800" cy="238125"/>
            </a:xfrm>
            <a:custGeom>
              <a:avLst/>
              <a:gdLst>
                <a:gd name="T0" fmla="*/ 295275 w 304800"/>
                <a:gd name="T1" fmla="*/ 0 h 238125"/>
                <a:gd name="T2" fmla="*/ 9525 w 304800"/>
                <a:gd name="T3" fmla="*/ 0 h 238125"/>
                <a:gd name="T4" fmla="*/ 0 w 304800"/>
                <a:gd name="T5" fmla="*/ 9525 h 238125"/>
                <a:gd name="T6" fmla="*/ 0 w 304800"/>
                <a:gd name="T7" fmla="*/ 47625 h 238125"/>
                <a:gd name="T8" fmla="*/ 142875 w 304800"/>
                <a:gd name="T9" fmla="*/ 47625 h 238125"/>
                <a:gd name="T10" fmla="*/ 171450 w 304800"/>
                <a:gd name="T11" fmla="*/ 76200 h 238125"/>
                <a:gd name="T12" fmla="*/ 171450 w 304800"/>
                <a:gd name="T13" fmla="*/ 238125 h 238125"/>
                <a:gd name="T14" fmla="*/ 304800 w 304800"/>
                <a:gd name="T15" fmla="*/ 238125 h 238125"/>
                <a:gd name="T16" fmla="*/ 304800 w 304800"/>
                <a:gd name="T17" fmla="*/ 9525 h 238125"/>
                <a:gd name="T18" fmla="*/ 295275 w 304800"/>
                <a:gd name="T19" fmla="*/ 0 h 238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4800" h="238125" extrusionOk="0">
                  <a:moveTo>
                    <a:pt x="295275" y="0"/>
                  </a:moveTo>
                  <a:lnTo>
                    <a:pt x="9525" y="0"/>
                  </a:lnTo>
                  <a:cubicBezTo>
                    <a:pt x="4763" y="0"/>
                    <a:pt x="0" y="4763"/>
                    <a:pt x="0" y="9525"/>
                  </a:cubicBezTo>
                  <a:lnTo>
                    <a:pt x="0" y="47625"/>
                  </a:lnTo>
                  <a:lnTo>
                    <a:pt x="142875" y="47625"/>
                  </a:lnTo>
                  <a:cubicBezTo>
                    <a:pt x="159068" y="47625"/>
                    <a:pt x="171450" y="60007"/>
                    <a:pt x="171450" y="76200"/>
                  </a:cubicBezTo>
                  <a:lnTo>
                    <a:pt x="171450" y="238125"/>
                  </a:lnTo>
                  <a:lnTo>
                    <a:pt x="304800" y="238125"/>
                  </a:lnTo>
                  <a:lnTo>
                    <a:pt x="304800" y="9525"/>
                  </a:lnTo>
                  <a:cubicBezTo>
                    <a:pt x="304800" y="4763"/>
                    <a:pt x="300038" y="0"/>
                    <a:pt x="295275" y="0"/>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sp>
          <p:nvSpPr>
            <p:cNvPr id="7177" name="Google Shape;171;p14"/>
            <p:cNvSpPr>
              <a:spLocks/>
            </p:cNvSpPr>
            <p:nvPr/>
          </p:nvSpPr>
          <p:spPr bwMode="auto">
            <a:xfrm>
              <a:off x="3277794" y="3255745"/>
              <a:ext cx="304800" cy="171450"/>
            </a:xfrm>
            <a:custGeom>
              <a:avLst/>
              <a:gdLst>
                <a:gd name="T0" fmla="*/ 285750 w 304800"/>
                <a:gd name="T1" fmla="*/ 0 h 171450"/>
                <a:gd name="T2" fmla="*/ 19050 w 304800"/>
                <a:gd name="T3" fmla="*/ 0 h 171450"/>
                <a:gd name="T4" fmla="*/ 0 w 304800"/>
                <a:gd name="T5" fmla="*/ 19050 h 171450"/>
                <a:gd name="T6" fmla="*/ 0 w 304800"/>
                <a:gd name="T7" fmla="*/ 170498 h 171450"/>
                <a:gd name="T8" fmla="*/ 953 w 304800"/>
                <a:gd name="T9" fmla="*/ 171450 h 171450"/>
                <a:gd name="T10" fmla="*/ 304800 w 304800"/>
                <a:gd name="T11" fmla="*/ 171450 h 171450"/>
                <a:gd name="T12" fmla="*/ 304800 w 304800"/>
                <a:gd name="T13" fmla="*/ 171450 h 171450"/>
                <a:gd name="T14" fmla="*/ 304800 w 304800"/>
                <a:gd name="T15" fmla="*/ 19050 h 171450"/>
                <a:gd name="T16" fmla="*/ 285750 w 304800"/>
                <a:gd name="T17" fmla="*/ 0 h 171450"/>
                <a:gd name="T18" fmla="*/ 242888 w 304800"/>
                <a:gd name="T19" fmla="*/ 142875 h 171450"/>
                <a:gd name="T20" fmla="*/ 61913 w 304800"/>
                <a:gd name="T21" fmla="*/ 142875 h 171450"/>
                <a:gd name="T22" fmla="*/ 47625 w 304800"/>
                <a:gd name="T23" fmla="*/ 128588 h 171450"/>
                <a:gd name="T24" fmla="*/ 61913 w 304800"/>
                <a:gd name="T25" fmla="*/ 114300 h 171450"/>
                <a:gd name="T26" fmla="*/ 242888 w 304800"/>
                <a:gd name="T27" fmla="*/ 114300 h 171450"/>
                <a:gd name="T28" fmla="*/ 257175 w 304800"/>
                <a:gd name="T29" fmla="*/ 128588 h 171450"/>
                <a:gd name="T30" fmla="*/ 242888 w 304800"/>
                <a:gd name="T31" fmla="*/ 142875 h 171450"/>
                <a:gd name="T32" fmla="*/ 242888 w 304800"/>
                <a:gd name="T33" fmla="*/ 85725 h 171450"/>
                <a:gd name="T34" fmla="*/ 61913 w 304800"/>
                <a:gd name="T35" fmla="*/ 85725 h 171450"/>
                <a:gd name="T36" fmla="*/ 47625 w 304800"/>
                <a:gd name="T37" fmla="*/ 71438 h 171450"/>
                <a:gd name="T38" fmla="*/ 61913 w 304800"/>
                <a:gd name="T39" fmla="*/ 57150 h 171450"/>
                <a:gd name="T40" fmla="*/ 242888 w 304800"/>
                <a:gd name="T41" fmla="*/ 57150 h 171450"/>
                <a:gd name="T42" fmla="*/ 257175 w 304800"/>
                <a:gd name="T43" fmla="*/ 71438 h 171450"/>
                <a:gd name="T44" fmla="*/ 242888 w 304800"/>
                <a:gd name="T45" fmla="*/ 85725 h 1714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04800" h="171450" extrusionOk="0">
                  <a:moveTo>
                    <a:pt x="285750" y="0"/>
                  </a:moveTo>
                  <a:lnTo>
                    <a:pt x="19050" y="0"/>
                  </a:lnTo>
                  <a:cubicBezTo>
                    <a:pt x="8573" y="0"/>
                    <a:pt x="0" y="8572"/>
                    <a:pt x="0" y="19050"/>
                  </a:cubicBezTo>
                  <a:lnTo>
                    <a:pt x="0" y="170498"/>
                  </a:lnTo>
                  <a:cubicBezTo>
                    <a:pt x="0" y="170498"/>
                    <a:pt x="0" y="170498"/>
                    <a:pt x="953" y="171450"/>
                  </a:cubicBezTo>
                  <a:lnTo>
                    <a:pt x="304800" y="171450"/>
                  </a:lnTo>
                  <a:lnTo>
                    <a:pt x="304800" y="19050"/>
                  </a:lnTo>
                  <a:cubicBezTo>
                    <a:pt x="304800" y="8572"/>
                    <a:pt x="296228" y="0"/>
                    <a:pt x="285750" y="0"/>
                  </a:cubicBezTo>
                  <a:close/>
                  <a:moveTo>
                    <a:pt x="242888" y="142875"/>
                  </a:moveTo>
                  <a:lnTo>
                    <a:pt x="61913" y="142875"/>
                  </a:lnTo>
                  <a:cubicBezTo>
                    <a:pt x="54293" y="142875"/>
                    <a:pt x="47625" y="136208"/>
                    <a:pt x="47625" y="128588"/>
                  </a:cubicBezTo>
                  <a:cubicBezTo>
                    <a:pt x="47625" y="120968"/>
                    <a:pt x="54293" y="114300"/>
                    <a:pt x="61913" y="114300"/>
                  </a:cubicBezTo>
                  <a:lnTo>
                    <a:pt x="242888" y="114300"/>
                  </a:lnTo>
                  <a:cubicBezTo>
                    <a:pt x="250508" y="114300"/>
                    <a:pt x="257175" y="120968"/>
                    <a:pt x="257175" y="128588"/>
                  </a:cubicBezTo>
                  <a:cubicBezTo>
                    <a:pt x="257175" y="136208"/>
                    <a:pt x="250508" y="142875"/>
                    <a:pt x="242888" y="142875"/>
                  </a:cubicBezTo>
                  <a:close/>
                  <a:moveTo>
                    <a:pt x="242888" y="85725"/>
                  </a:moveTo>
                  <a:lnTo>
                    <a:pt x="61913" y="85725"/>
                  </a:lnTo>
                  <a:cubicBezTo>
                    <a:pt x="54293" y="85725"/>
                    <a:pt x="47625" y="79057"/>
                    <a:pt x="47625" y="71438"/>
                  </a:cubicBezTo>
                  <a:cubicBezTo>
                    <a:pt x="47625" y="63818"/>
                    <a:pt x="54293" y="57150"/>
                    <a:pt x="61913" y="57150"/>
                  </a:cubicBezTo>
                  <a:lnTo>
                    <a:pt x="242888" y="57150"/>
                  </a:lnTo>
                  <a:cubicBezTo>
                    <a:pt x="250508" y="57150"/>
                    <a:pt x="257175" y="63818"/>
                    <a:pt x="257175" y="71438"/>
                  </a:cubicBezTo>
                  <a:cubicBezTo>
                    <a:pt x="257175" y="79057"/>
                    <a:pt x="250508" y="85725"/>
                    <a:pt x="242888" y="85725"/>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grpSp>
      <p:pic>
        <p:nvPicPr>
          <p:cNvPr id="71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708150"/>
            <a:ext cx="7543800" cy="158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Gyvenimo būdo medicina kaip nutukimo valdymo dalis (1)</a:t>
            </a:r>
          </a:p>
        </p:txBody>
      </p:sp>
      <p:sp>
        <p:nvSpPr>
          <p:cNvPr id="3" name="Text Placeholder 2"/>
          <p:cNvSpPr>
            <a:spLocks noGrp="1"/>
          </p:cNvSpPr>
          <p:nvPr>
            <p:ph type="body" idx="1"/>
          </p:nvPr>
        </p:nvSpPr>
        <p:spPr>
          <a:xfrm>
            <a:off x="467544" y="1419224"/>
            <a:ext cx="8425631" cy="3672805"/>
          </a:xfrm>
        </p:spPr>
        <p:txBody>
          <a:bodyPr/>
          <a:lstStyle/>
          <a:p>
            <a:pPr marL="76200" indent="0" algn="ctr" eaLnBrk="1" fontAlgn="auto" hangingPunct="1">
              <a:buClr>
                <a:schemeClr val="accent1"/>
              </a:buClr>
              <a:buFont typeface="Barlow Light"/>
              <a:buNone/>
              <a:defRPr/>
            </a:pPr>
            <a:r>
              <a:rPr lang="lt-LT" sz="2400" u="sng" dirty="0">
                <a:solidFill>
                  <a:schemeClr val="dk1"/>
                </a:solidFill>
                <a:latin typeface="Barlow Light"/>
                <a:ea typeface="Barlow Light"/>
                <a:cs typeface="Barlow Light"/>
                <a:sym typeface="Barlow Light"/>
              </a:rPr>
              <a:t>Realistinis požiūris:</a:t>
            </a:r>
          </a:p>
          <a:p>
            <a:pPr eaLnBrk="1" fontAlgn="auto" hangingPunct="1">
              <a:buClr>
                <a:schemeClr val="accent1"/>
              </a:buClr>
              <a:buFont typeface="Barlow Light"/>
              <a:buChar char="▸"/>
              <a:defRPr/>
            </a:pPr>
            <a:r>
              <a:rPr lang="lt-LT" sz="2000" b="1" i="1" dirty="0">
                <a:solidFill>
                  <a:schemeClr val="dk1"/>
                </a:solidFill>
                <a:latin typeface="Barlow Light"/>
                <a:ea typeface="Barlow Light"/>
                <a:cs typeface="Barlow Light"/>
                <a:sym typeface="Barlow Light"/>
              </a:rPr>
              <a:t>Paprašyti</a:t>
            </a:r>
            <a:r>
              <a:rPr lang="lt-LT" sz="2000" dirty="0">
                <a:solidFill>
                  <a:schemeClr val="dk1"/>
                </a:solidFill>
                <a:latin typeface="Barlow Light"/>
                <a:ea typeface="Barlow Light"/>
                <a:cs typeface="Barlow Light"/>
                <a:sym typeface="Barlow Light"/>
              </a:rPr>
              <a:t> – paprašyti leidimo pasikalbėti dėl svorio </a:t>
            </a:r>
          </a:p>
          <a:p>
            <a:pPr eaLnBrk="1" fontAlgn="auto" hangingPunct="1">
              <a:buClr>
                <a:schemeClr val="accent1"/>
              </a:buClr>
              <a:buFont typeface="Barlow Light"/>
              <a:buChar char="▸"/>
              <a:defRPr/>
            </a:pPr>
            <a:r>
              <a:rPr lang="lt-LT" sz="2000" b="1" dirty="0">
                <a:solidFill>
                  <a:schemeClr val="dk1"/>
                </a:solidFill>
                <a:latin typeface="Barlow Light"/>
                <a:ea typeface="Barlow Light"/>
                <a:cs typeface="Barlow Light"/>
                <a:sym typeface="Barlow Light"/>
              </a:rPr>
              <a:t>Įvertinti</a:t>
            </a:r>
            <a:r>
              <a:rPr lang="lt-LT" sz="2000" dirty="0">
                <a:solidFill>
                  <a:schemeClr val="dk1"/>
                </a:solidFill>
                <a:latin typeface="Barlow Light"/>
                <a:ea typeface="Barlow Light"/>
                <a:cs typeface="Barlow Light"/>
                <a:sym typeface="Barlow Light"/>
              </a:rPr>
              <a:t> – atlikti </a:t>
            </a:r>
            <a:r>
              <a:rPr lang="lt-LT" sz="2000" dirty="0" err="1">
                <a:solidFill>
                  <a:schemeClr val="dk1"/>
                </a:solidFill>
                <a:latin typeface="Barlow Light"/>
                <a:ea typeface="Barlow Light"/>
                <a:cs typeface="Barlow Light"/>
                <a:sym typeface="Barlow Light"/>
              </a:rPr>
              <a:t>antropometrinių</a:t>
            </a:r>
            <a:r>
              <a:rPr lang="lt-LT" sz="2000" dirty="0">
                <a:solidFill>
                  <a:schemeClr val="dk1"/>
                </a:solidFill>
                <a:latin typeface="Barlow Light"/>
                <a:ea typeface="Barlow Light"/>
                <a:cs typeface="Barlow Light"/>
                <a:sym typeface="Barlow Light"/>
              </a:rPr>
              <a:t> parametrų vertinimą ir nustatyti tikėtinas komplikacijas ir kliūtis  </a:t>
            </a:r>
          </a:p>
          <a:p>
            <a:pPr eaLnBrk="1" fontAlgn="auto" hangingPunct="1">
              <a:buClr>
                <a:schemeClr val="accent1"/>
              </a:buClr>
              <a:buFont typeface="Barlow Light"/>
              <a:buChar char="▸"/>
              <a:defRPr/>
            </a:pPr>
            <a:r>
              <a:rPr lang="lt-LT" sz="2000" b="1" dirty="0">
                <a:solidFill>
                  <a:schemeClr val="dk1"/>
                </a:solidFill>
                <a:latin typeface="Barlow Light"/>
                <a:ea typeface="Barlow Light"/>
                <a:cs typeface="Barlow Light"/>
                <a:sym typeface="Barlow Light"/>
              </a:rPr>
              <a:t>Patarti </a:t>
            </a:r>
            <a:r>
              <a:rPr lang="lt-LT" sz="2000" dirty="0">
                <a:solidFill>
                  <a:schemeClr val="dk1"/>
                </a:solidFill>
                <a:latin typeface="Barlow Light"/>
                <a:ea typeface="Barlow Light"/>
                <a:cs typeface="Barlow Light"/>
                <a:sym typeface="Barlow Light"/>
              </a:rPr>
              <a:t>– aptarti svorio subalansavimo ir gydymo variantus </a:t>
            </a:r>
          </a:p>
          <a:p>
            <a:pPr eaLnBrk="1" fontAlgn="auto" hangingPunct="1">
              <a:buClr>
                <a:schemeClr val="accent1"/>
              </a:buClr>
              <a:buFont typeface="Barlow Light"/>
              <a:buChar char="▸"/>
              <a:defRPr/>
            </a:pPr>
            <a:r>
              <a:rPr lang="lt-LT" sz="2000" b="1" dirty="0">
                <a:solidFill>
                  <a:schemeClr val="dk1"/>
                </a:solidFill>
                <a:latin typeface="Barlow Light"/>
                <a:ea typeface="Barlow Light"/>
                <a:cs typeface="Barlow Light"/>
                <a:sym typeface="Barlow Light"/>
              </a:rPr>
              <a:t>Nustatyti </a:t>
            </a:r>
            <a:r>
              <a:rPr lang="lt-LT" sz="2000" dirty="0">
                <a:solidFill>
                  <a:schemeClr val="dk1"/>
                </a:solidFill>
                <a:latin typeface="Barlow Light"/>
                <a:ea typeface="Barlow Light"/>
                <a:cs typeface="Barlow Light"/>
                <a:sym typeface="Barlow Light"/>
              </a:rPr>
              <a:t>– nustatyti realistinį svorio metimo scenarijų, taikant pacientui pritaikytą gydymą</a:t>
            </a:r>
          </a:p>
          <a:p>
            <a:pPr eaLnBrk="1" fontAlgn="auto" hangingPunct="1">
              <a:buClr>
                <a:schemeClr val="accent1"/>
              </a:buClr>
              <a:buFont typeface="Barlow Light"/>
              <a:buChar char="▸"/>
              <a:defRPr/>
            </a:pPr>
            <a:r>
              <a:rPr lang="lt-LT" sz="2000" b="1" dirty="0">
                <a:solidFill>
                  <a:schemeClr val="dk1"/>
                </a:solidFill>
                <a:latin typeface="Barlow Light"/>
                <a:ea typeface="Barlow Light"/>
                <a:cs typeface="Barlow Light"/>
                <a:sym typeface="Barlow Light"/>
              </a:rPr>
              <a:t>Pagelbėti</a:t>
            </a:r>
            <a:r>
              <a:rPr lang="lt-LT" sz="2000" dirty="0">
                <a:solidFill>
                  <a:schemeClr val="dk1"/>
                </a:solidFill>
                <a:latin typeface="Barlow Light"/>
                <a:ea typeface="Barlow Light"/>
                <a:cs typeface="Barlow Light"/>
                <a:sym typeface="Barlow Light"/>
              </a:rPr>
              <a:t> – pagelbėti pacientui ilguoju svorio subalansavimo laikotarpiu pasitelkiant tam reikalingas prieinamas priemones (pastovus vertinimas, informacinių šaltinių teikimas, adaptacija) </a:t>
            </a:r>
          </a:p>
          <a:p>
            <a:pPr eaLnBrk="1" fontAlgn="auto" hangingPunct="1">
              <a:buClr>
                <a:schemeClr val="accent1"/>
              </a:buClr>
              <a:buFont typeface="Barlow Light"/>
              <a:buChar char="▸"/>
              <a:defRPr/>
            </a:pPr>
            <a:endParaRPr lang="ro-RO" sz="2000" dirty="0">
              <a:solidFill>
                <a:schemeClr val="dk1"/>
              </a:solidFill>
              <a:latin typeface="Barlow Light"/>
              <a:ea typeface="Barlow Light"/>
              <a:cs typeface="Barlow Light"/>
              <a:sym typeface="Barlow Light"/>
            </a:endParaRPr>
          </a:p>
        </p:txBody>
      </p:sp>
      <p:sp>
        <p:nvSpPr>
          <p:cNvPr id="25604"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24D6F9BE-01F2-4B37-80D7-69F9B4A54028}" type="slidenum">
              <a:rPr lang="en-US" altLang="en-US" sz="1100" smtClean="0">
                <a:solidFill>
                  <a:srgbClr val="748394"/>
                </a:solidFill>
                <a:latin typeface="Barlow SemiBold" charset="0"/>
                <a:sym typeface="Barlow SemiBold" charset="0"/>
              </a:rPr>
              <a:pPr/>
              <a:t>20</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Gyvenimo būdo medicina kaip nutukimo valdymo dalis (2)</a:t>
            </a:r>
          </a:p>
        </p:txBody>
      </p:sp>
      <p:sp>
        <p:nvSpPr>
          <p:cNvPr id="3" name="Text Placeholder 2"/>
          <p:cNvSpPr>
            <a:spLocks noGrp="1"/>
          </p:cNvSpPr>
          <p:nvPr>
            <p:ph type="body" idx="1"/>
          </p:nvPr>
        </p:nvSpPr>
        <p:spPr>
          <a:xfrm>
            <a:off x="614363" y="1419225"/>
            <a:ext cx="8205787" cy="3113088"/>
          </a:xfrm>
        </p:spPr>
        <p:txBody>
          <a:bodyPr/>
          <a:lstStyle/>
          <a:p>
            <a:pPr marL="76200" indent="0" algn="ctr" eaLnBrk="1" fontAlgn="auto" hangingPunct="1">
              <a:buClr>
                <a:schemeClr val="accent1"/>
              </a:buClr>
              <a:buFont typeface="Barlow Light"/>
              <a:buNone/>
              <a:defRPr/>
            </a:pPr>
            <a:r>
              <a:rPr lang="lt-LT" sz="2400" u="sng">
                <a:solidFill>
                  <a:schemeClr val="dk1"/>
                </a:solidFill>
                <a:latin typeface="Barlow Light"/>
                <a:ea typeface="Barlow Light"/>
                <a:cs typeface="Barlow Light"/>
                <a:sym typeface="Barlow Light"/>
              </a:rPr>
              <a:t>Multimodalinis nutukimo valdymas</a:t>
            </a:r>
          </a:p>
          <a:p>
            <a:pPr marL="533400" indent="-457200" eaLnBrk="1" fontAlgn="auto" hangingPunct="1">
              <a:buClr>
                <a:schemeClr val="accent1"/>
              </a:buClr>
              <a:buFont typeface="Barlow Light"/>
              <a:buAutoNum type="arabicPeriod"/>
              <a:defRPr/>
            </a:pPr>
            <a:r>
              <a:rPr lang="lt-LT" sz="2000">
                <a:solidFill>
                  <a:schemeClr val="dk1"/>
                </a:solidFill>
                <a:latin typeface="Barlow Light"/>
                <a:ea typeface="Barlow Light"/>
                <a:cs typeface="Barlow Light"/>
                <a:sym typeface="Barlow Light"/>
              </a:rPr>
              <a:t>Nutukimo diagnozė (antropometriniai tyrimai, prastos mitybos vertinimas, laboratoriniai tyrimai, genetiniai ir epigenetiniai, metaboliniai ar žarnyno mikrobiominiai tyrimai) ir susijusių rizikų nustatymas (detali ligos istorija) </a:t>
            </a:r>
          </a:p>
          <a:p>
            <a:pPr marL="533400" indent="-457200" eaLnBrk="1" fontAlgn="auto" hangingPunct="1">
              <a:buClr>
                <a:schemeClr val="accent1"/>
              </a:buClr>
              <a:buFont typeface="Barlow Light"/>
              <a:buAutoNum type="arabicPeriod"/>
              <a:defRPr/>
            </a:pPr>
            <a:r>
              <a:rPr lang="lt-LT" sz="2000">
                <a:solidFill>
                  <a:schemeClr val="dk1"/>
                </a:solidFill>
                <a:latin typeface="Barlow Light"/>
                <a:ea typeface="Barlow Light"/>
                <a:cs typeface="Barlow Light"/>
                <a:sym typeface="Barlow Light"/>
              </a:rPr>
              <a:t>Realistiškų tikslų nustatymas</a:t>
            </a:r>
          </a:p>
          <a:p>
            <a:pPr marL="533400" indent="-457200" eaLnBrk="1" fontAlgn="auto" hangingPunct="1">
              <a:buClr>
                <a:schemeClr val="accent1"/>
              </a:buClr>
              <a:buFont typeface="Barlow Light"/>
              <a:buAutoNum type="arabicPeriod"/>
              <a:defRPr/>
            </a:pPr>
            <a:r>
              <a:rPr lang="lt-LT" sz="2000">
                <a:solidFill>
                  <a:schemeClr val="dk1"/>
                </a:solidFill>
                <a:latin typeface="Barlow Light"/>
                <a:ea typeface="Barlow Light"/>
                <a:cs typeface="Barlow Light"/>
                <a:sym typeface="Barlow Light"/>
              </a:rPr>
              <a:t>Įsitraukimas į pritaikytą sportinę veiklą</a:t>
            </a:r>
          </a:p>
          <a:p>
            <a:pPr marL="533400" indent="-457200" eaLnBrk="1" fontAlgn="auto" hangingPunct="1">
              <a:buClr>
                <a:schemeClr val="accent1"/>
              </a:buClr>
              <a:buFont typeface="Barlow Light"/>
              <a:buAutoNum type="arabicPeriod"/>
              <a:defRPr/>
            </a:pPr>
            <a:r>
              <a:rPr lang="lt-LT" sz="2000">
                <a:solidFill>
                  <a:schemeClr val="dk1"/>
                </a:solidFill>
                <a:latin typeface="Barlow Light"/>
                <a:ea typeface="Barlow Light"/>
                <a:cs typeface="Barlow Light"/>
                <a:sym typeface="Barlow Light"/>
              </a:rPr>
              <a:t>Pagalba dėl mitybos ir hidracijos</a:t>
            </a:r>
          </a:p>
          <a:p>
            <a:pPr marL="533400" indent="-457200" eaLnBrk="1" fontAlgn="auto" hangingPunct="1">
              <a:buClr>
                <a:schemeClr val="accent1"/>
              </a:buClr>
              <a:buFont typeface="Barlow Light"/>
              <a:buAutoNum type="arabicPeriod"/>
              <a:defRPr/>
            </a:pPr>
            <a:r>
              <a:rPr lang="lt-LT" sz="2000">
                <a:solidFill>
                  <a:schemeClr val="dk1"/>
                </a:solidFill>
                <a:latin typeface="Barlow Light"/>
                <a:ea typeface="Barlow Light"/>
                <a:cs typeface="Barlow Light"/>
                <a:sym typeface="Barlow Light"/>
              </a:rPr>
              <a:t>Elgesio terapija</a:t>
            </a:r>
          </a:p>
        </p:txBody>
      </p:sp>
      <p:sp>
        <p:nvSpPr>
          <p:cNvPr id="26628"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5962F499-DF4B-495E-8127-6B7C91E57D91}" type="slidenum">
              <a:rPr lang="en-US" altLang="en-US" sz="1100" smtClean="0">
                <a:solidFill>
                  <a:srgbClr val="748394"/>
                </a:solidFill>
                <a:latin typeface="Barlow SemiBold" charset="0"/>
                <a:sym typeface="Barlow SemiBold" charset="0"/>
              </a:rPr>
              <a:pPr/>
              <a:t>21</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Gyvenimo būdo medicina kaip nutukimo valdymo dalis (3)</a:t>
            </a:r>
          </a:p>
        </p:txBody>
      </p:sp>
      <p:sp>
        <p:nvSpPr>
          <p:cNvPr id="27651" name="Text Placeholder 2"/>
          <p:cNvSpPr txBox="1">
            <a:spLocks noGrp="1" noChangeArrowheads="1"/>
          </p:cNvSpPr>
          <p:nvPr>
            <p:ph type="body" idx="1"/>
          </p:nvPr>
        </p:nvSpPr>
        <p:spPr>
          <a:xfrm>
            <a:off x="614363" y="1704975"/>
            <a:ext cx="7989887" cy="2827338"/>
          </a:xfrm>
        </p:spPr>
        <p:txBody>
          <a:bodyPr/>
          <a:lstStyle/>
          <a:p>
            <a:pPr marL="76200" indent="0" eaLnBrk="1" hangingPunct="1">
              <a:spcAft>
                <a:spcPct val="0"/>
              </a:spcAft>
              <a:buClr>
                <a:schemeClr val="accent1"/>
              </a:buClr>
              <a:buFont typeface="Barlow Light" charset="0"/>
              <a:buNone/>
            </a:pPr>
            <a:r>
              <a:rPr lang="lt-LT" sz="2000">
                <a:solidFill>
                  <a:srgbClr val="001F46"/>
                </a:solidFill>
                <a:latin typeface="Barlow Light" charset="0"/>
                <a:cs typeface="Arial" charset="0"/>
                <a:sym typeface="Barlow Light" charset="0"/>
              </a:rPr>
              <a:t>6.  Gydymas vaistais (didelio laipsnio nutukimo ar gretutinių ligų atvejais)</a:t>
            </a:r>
          </a:p>
          <a:p>
            <a:pPr marL="76200" indent="0" eaLnBrk="1" hangingPunct="1">
              <a:spcAft>
                <a:spcPct val="0"/>
              </a:spcAft>
              <a:buClr>
                <a:schemeClr val="accent1"/>
              </a:buClr>
              <a:buFont typeface="Barlow Light" charset="0"/>
              <a:buNone/>
            </a:pPr>
            <a:r>
              <a:rPr lang="lt-LT" sz="2000">
                <a:solidFill>
                  <a:srgbClr val="001F46"/>
                </a:solidFill>
                <a:latin typeface="Barlow Light" charset="0"/>
                <a:cs typeface="Arial" charset="0"/>
                <a:sym typeface="Barlow Light" charset="0"/>
              </a:rPr>
              <a:t>7. Chirurginė intervencija (esant mažiausiai 2 gretutinėms ligoms ir nesėkmingam mitybos koregavimui ir gydymui vaistais) </a:t>
            </a:r>
          </a:p>
          <a:p>
            <a:pPr marL="76200" indent="0" eaLnBrk="1" hangingPunct="1">
              <a:spcAft>
                <a:spcPct val="0"/>
              </a:spcAft>
              <a:buClr>
                <a:schemeClr val="accent1"/>
              </a:buClr>
              <a:buFont typeface="Barlow Light" charset="0"/>
              <a:buNone/>
            </a:pPr>
            <a:r>
              <a:rPr lang="lt-LT" sz="2000">
                <a:solidFill>
                  <a:srgbClr val="001F46"/>
                </a:solidFill>
                <a:latin typeface="Barlow Light" charset="0"/>
                <a:cs typeface="Arial" charset="0"/>
                <a:sym typeface="Barlow Light" charset="0"/>
              </a:rPr>
              <a:t>8. Šeimos narių įsitraukimas teikiant paramą </a:t>
            </a:r>
          </a:p>
          <a:p>
            <a:pPr marL="76200" indent="0" eaLnBrk="1" hangingPunct="1">
              <a:spcAft>
                <a:spcPct val="0"/>
              </a:spcAft>
              <a:buClr>
                <a:schemeClr val="accent1"/>
              </a:buClr>
              <a:buFont typeface="Barlow Light" charset="0"/>
              <a:buNone/>
            </a:pPr>
            <a:r>
              <a:rPr lang="lt-LT" sz="2000">
                <a:solidFill>
                  <a:srgbClr val="001F46"/>
                </a:solidFill>
                <a:latin typeface="Barlow Light" charset="0"/>
                <a:cs typeface="Arial" charset="0"/>
                <a:sym typeface="Barlow Light" charset="0"/>
              </a:rPr>
              <a:t>9. Psichologinė parama, empatija, stigmatizavimo vengimas (grupinė ar individuali terapija)</a:t>
            </a:r>
          </a:p>
          <a:p>
            <a:pPr marL="76200" indent="0" eaLnBrk="1" hangingPunct="1">
              <a:spcAft>
                <a:spcPct val="0"/>
              </a:spcAft>
              <a:buClr>
                <a:schemeClr val="accent1"/>
              </a:buClr>
              <a:buFont typeface="Barlow Light" charset="0"/>
              <a:buNone/>
            </a:pPr>
            <a:r>
              <a:rPr lang="lt-LT" sz="2000">
                <a:solidFill>
                  <a:srgbClr val="001F46"/>
                </a:solidFill>
                <a:latin typeface="Barlow Light" charset="0"/>
                <a:cs typeface="Arial" charset="0"/>
                <a:sym typeface="Barlow Light" charset="0"/>
              </a:rPr>
              <a:t>10. Stebėjimas ir palaikymas</a:t>
            </a:r>
          </a:p>
        </p:txBody>
      </p:sp>
      <p:sp>
        <p:nvSpPr>
          <p:cNvPr id="27652"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AE9C9823-4CF4-45EF-9062-A52C04B8EE8E}" type="slidenum">
              <a:rPr lang="en-US" altLang="en-US" sz="1100" smtClean="0">
                <a:solidFill>
                  <a:srgbClr val="748394"/>
                </a:solidFill>
                <a:latin typeface="Barlow SemiBold" charset="0"/>
                <a:sym typeface="Barlow SemiBold" charset="0"/>
              </a:rPr>
              <a:pPr/>
              <a:t>22</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2400" i="1">
                <a:solidFill>
                  <a:srgbClr val="FFFFFF"/>
                </a:solidFill>
                <a:latin typeface="Barlow SemiBold" charset="0"/>
                <a:cs typeface="Arial" charset="0"/>
                <a:sym typeface="Barlow SemiBold" charset="0"/>
              </a:rPr>
              <a:t>Bibliografija</a:t>
            </a:r>
          </a:p>
        </p:txBody>
      </p:sp>
      <p:sp>
        <p:nvSpPr>
          <p:cNvPr id="28675" name="Text Placeholder 2"/>
          <p:cNvSpPr txBox="1">
            <a:spLocks noGrp="1" noChangeArrowheads="1"/>
          </p:cNvSpPr>
          <p:nvPr>
            <p:ph type="body" idx="1"/>
          </p:nvPr>
        </p:nvSpPr>
        <p:spPr>
          <a:xfrm>
            <a:off x="468313" y="1347788"/>
            <a:ext cx="8496300" cy="3114675"/>
          </a:xfrm>
        </p:spPr>
        <p:txBody>
          <a:bodyPr/>
          <a:lstStyle/>
          <a:p>
            <a:pPr eaLnBrk="1" hangingPunct="1">
              <a:spcAft>
                <a:spcPct val="0"/>
              </a:spcAft>
              <a:buClr>
                <a:schemeClr val="accent1"/>
              </a:buClr>
              <a:buFont typeface="Barlow Light" charset="0"/>
              <a:buChar char="▸"/>
            </a:pPr>
            <a:r>
              <a:rPr lang="lt-LT" sz="1200">
                <a:solidFill>
                  <a:srgbClr val="001F46"/>
                </a:solidFill>
                <a:latin typeface="Barlow Light" charset="0"/>
                <a:cs typeface="Arial" charset="0"/>
                <a:sym typeface="Barlow Light" charset="0"/>
              </a:rPr>
              <a:t>Chaput JP, Ferraro ZM, Prud'homme D, Sharma AM. Widespread misconceptions about obesity. Can Fam Physician. 2014,  60(11):973-5, 981-4</a:t>
            </a:r>
          </a:p>
          <a:p>
            <a:pPr eaLnBrk="1" hangingPunct="1">
              <a:spcAft>
                <a:spcPct val="0"/>
              </a:spcAft>
              <a:buClr>
                <a:schemeClr val="accent1"/>
              </a:buClr>
              <a:buFont typeface="Barlow Light" charset="0"/>
              <a:buChar char="▸"/>
            </a:pPr>
            <a:r>
              <a:rPr lang="lt-LT" sz="1200">
                <a:solidFill>
                  <a:srgbClr val="001F46"/>
                </a:solidFill>
                <a:latin typeface="Barlow Light" charset="0"/>
                <a:cs typeface="Arial" charset="0"/>
                <a:sym typeface="Barlow Light" charset="0"/>
              </a:rPr>
              <a:t>Mahmoud R, Kimonis V, Butler MG. Genetics of Obesity in Humans: A Clinical Review. Int. J. Mol. Sci. 2022, 23:11005</a:t>
            </a:r>
          </a:p>
          <a:p>
            <a:pPr eaLnBrk="1" hangingPunct="1">
              <a:spcAft>
                <a:spcPct val="0"/>
              </a:spcAft>
              <a:buClr>
                <a:schemeClr val="accent1"/>
              </a:buClr>
              <a:buFont typeface="Barlow Light" charset="0"/>
              <a:buChar char="▸"/>
            </a:pPr>
            <a:r>
              <a:rPr lang="lt-LT" sz="1200">
                <a:solidFill>
                  <a:srgbClr val="001F46"/>
                </a:solidFill>
                <a:latin typeface="Barlow Light" charset="0"/>
                <a:cs typeface="Arial" charset="0"/>
                <a:sym typeface="Barlow Light" charset="0"/>
              </a:rPr>
              <a:t>NCD Risk Factor Collaboration. UN Population Division and World Obesity Federation projections. 2017</a:t>
            </a:r>
          </a:p>
          <a:p>
            <a:pPr eaLnBrk="1" hangingPunct="1">
              <a:spcAft>
                <a:spcPct val="0"/>
              </a:spcAft>
              <a:buClr>
                <a:schemeClr val="accent1"/>
              </a:buClr>
              <a:buFont typeface="Barlow Light" charset="0"/>
              <a:buChar char="▸"/>
            </a:pPr>
            <a:r>
              <a:rPr lang="lt-LT" sz="1200">
                <a:solidFill>
                  <a:srgbClr val="001F46"/>
                </a:solidFill>
                <a:latin typeface="Barlow Light" charset="0"/>
                <a:cs typeface="Arial" charset="0"/>
                <a:sym typeface="Barlow Light" charset="0"/>
              </a:rPr>
              <a:t>Freemark M.S. Pediatric Obesity, Etiology, Pathogenesis and Treatment, Second edition. Humana Press. 2018, ISBN 978-3-319-68191-7</a:t>
            </a:r>
          </a:p>
          <a:p>
            <a:pPr eaLnBrk="1" hangingPunct="1">
              <a:spcAft>
                <a:spcPct val="0"/>
              </a:spcAft>
              <a:buClr>
                <a:schemeClr val="accent1"/>
              </a:buClr>
              <a:buFont typeface="Barlow Light" charset="0"/>
              <a:buChar char="▸"/>
            </a:pPr>
            <a:r>
              <a:rPr lang="lt-LT" sz="1200">
                <a:solidFill>
                  <a:srgbClr val="001F46"/>
                </a:solidFill>
                <a:latin typeface="Barlow Light" charset="0"/>
                <a:cs typeface="Arial" charset="0"/>
                <a:sym typeface="Barlow Light" charset="0"/>
              </a:rPr>
              <a:t>World Obesity Federation. ”World Obesity Atlas 2022”, London, 2022</a:t>
            </a:r>
          </a:p>
          <a:p>
            <a:pPr eaLnBrk="1" hangingPunct="1">
              <a:spcAft>
                <a:spcPct val="0"/>
              </a:spcAft>
              <a:buClr>
                <a:schemeClr val="accent1"/>
              </a:buClr>
              <a:buFont typeface="Barlow Light" charset="0"/>
              <a:buChar char="▸"/>
            </a:pPr>
            <a:r>
              <a:rPr lang="lt-LT" sz="1200">
                <a:solidFill>
                  <a:srgbClr val="001F46"/>
                </a:solidFill>
                <a:latin typeface="Barlow Light" charset="0"/>
                <a:cs typeface="Arial" charset="0"/>
                <a:sym typeface="Barlow Light" charset="0"/>
              </a:rPr>
              <a:t>Grief SN, Waterman M. Approach to Obesity Management in the Primary Care Setting. J Obes Weight-Loss Medication. 2019,   5:1024</a:t>
            </a:r>
          </a:p>
          <a:p>
            <a:pPr eaLnBrk="1" hangingPunct="1">
              <a:spcAft>
                <a:spcPct val="0"/>
              </a:spcAft>
              <a:buClr>
                <a:schemeClr val="accent1"/>
              </a:buClr>
              <a:buFont typeface="Barlow Light" charset="0"/>
              <a:buChar char="▸"/>
            </a:pPr>
            <a:r>
              <a:rPr lang="lt-LT" sz="1200">
                <a:solidFill>
                  <a:srgbClr val="001F46"/>
                </a:solidFill>
                <a:latin typeface="Barlow Light" charset="0"/>
                <a:cs typeface="Arial" charset="0"/>
                <a:sym typeface="Barlow Light" charset="0"/>
              </a:rPr>
              <a:t>Forgione N, Deed G, Kilov G et al. Managing Obesity in Primary Care: Breaking Down the Barriers. Adv Ther 2018, 35:191–198</a:t>
            </a:r>
          </a:p>
          <a:p>
            <a:pPr eaLnBrk="1" hangingPunct="1">
              <a:spcAft>
                <a:spcPct val="0"/>
              </a:spcAft>
              <a:buClr>
                <a:schemeClr val="accent1"/>
              </a:buClr>
              <a:buFont typeface="Barlow Light" charset="0"/>
              <a:buChar char="▸"/>
            </a:pPr>
            <a:r>
              <a:rPr lang="lt-LT" sz="1200">
                <a:latin typeface="Barlow Light" charset="0"/>
                <a:cs typeface="Arial" charset="0"/>
                <a:sym typeface="Barlow Light" charset="0"/>
              </a:rPr>
              <a:t>MacKay H, Gunasekara CJ, Yam KY, et al. Sex-specific epigenetic development in the mouse hypothalamic arcuate nucleus pinpoints human genomic regions associated with body mass index. Sci Adv. 2022, 8(39):eabo3991. </a:t>
            </a:r>
          </a:p>
          <a:p>
            <a:pPr eaLnBrk="1" hangingPunct="1">
              <a:spcAft>
                <a:spcPct val="0"/>
              </a:spcAft>
              <a:buClr>
                <a:schemeClr val="accent1"/>
              </a:buClr>
              <a:buFont typeface="Barlow Light" charset="0"/>
              <a:buChar char="▸"/>
            </a:pPr>
            <a:r>
              <a:rPr lang="lt-LT" sz="1200">
                <a:solidFill>
                  <a:srgbClr val="001F46"/>
                </a:solidFill>
                <a:latin typeface="Barlow Light" charset="0"/>
                <a:cs typeface="Arial" charset="0"/>
                <a:sym typeface="Barlow Light" charset="0"/>
              </a:rPr>
              <a:t>Eurostat.  ”Body mass index (BMI) by sex, age and income quintile” 2019, available  at </a:t>
            </a:r>
            <a:r>
              <a:rPr lang="lt-LT" sz="1200">
                <a:solidFill>
                  <a:srgbClr val="001F46"/>
                </a:solidFill>
                <a:latin typeface="Barlow Light" charset="0"/>
                <a:cs typeface="Arial" charset="0"/>
                <a:sym typeface="Barlow Light" charset="0"/>
                <a:hlinkClick r:id="rId2"/>
              </a:rPr>
              <a:t>https://appsso.eurostat.ec.europa.eu/nui/show.do?dataset=hlth_ehis_bm1i&amp;lang=en</a:t>
            </a:r>
          </a:p>
          <a:p>
            <a:pPr eaLnBrk="1" hangingPunct="1">
              <a:spcAft>
                <a:spcPct val="0"/>
              </a:spcAft>
              <a:buClr>
                <a:schemeClr val="accent1"/>
              </a:buClr>
              <a:buFont typeface="Barlow Light" charset="0"/>
              <a:buChar char="▸"/>
            </a:pPr>
            <a:r>
              <a:rPr lang="lt-LT" sz="1200">
                <a:solidFill>
                  <a:srgbClr val="001F46"/>
                </a:solidFill>
                <a:latin typeface="Barlow Light" charset="0"/>
                <a:cs typeface="Arial" charset="0"/>
                <a:sym typeface="Barlow Light" charset="0"/>
              </a:rPr>
              <a:t>https://www.verywellmind.com/difference-between-disordered-eating-and-eating-disorders-5184548</a:t>
            </a:r>
          </a:p>
        </p:txBody>
      </p:sp>
      <p:sp>
        <p:nvSpPr>
          <p:cNvPr id="28676"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22A78314-FA73-4AF8-A343-F5FCFCEC5CF4}" type="slidenum">
              <a:rPr lang="en-US" altLang="en-US" sz="1100" smtClean="0">
                <a:solidFill>
                  <a:srgbClr val="748394"/>
                </a:solidFill>
                <a:latin typeface="Barlow SemiBold" charset="0"/>
                <a:sym typeface="Barlow SemiBold" charset="0"/>
              </a:rPr>
              <a:pPr/>
              <a:t>23</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Google Shape;503;p35"/>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F5C42E62-170F-44E8-83A7-A15AC792F6F7}" type="slidenum">
              <a:rPr lang="en-US" altLang="en-US" sz="1100" smtClean="0">
                <a:solidFill>
                  <a:srgbClr val="748394"/>
                </a:solidFill>
                <a:latin typeface="Barlow SemiBold" charset="0"/>
                <a:sym typeface="Barlow SemiBold" charset="0"/>
              </a:rPr>
              <a:pPr/>
              <a:t>24</a:t>
            </a:fld>
            <a:endParaRPr lang="en-US" altLang="en-US" sz="1100">
              <a:solidFill>
                <a:srgbClr val="748394"/>
              </a:solidFill>
              <a:latin typeface="Barlow SemiBold" charset="0"/>
              <a:sym typeface="Barlow SemiBold" charset="0"/>
            </a:endParaRPr>
          </a:p>
        </p:txBody>
      </p:sp>
      <p:pic>
        <p:nvPicPr>
          <p:cNvPr id="2969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1635125"/>
            <a:ext cx="3552825" cy="19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Google Shape;163;p14"/>
          <p:cNvSpPr txBox="1">
            <a:spLocks noGrp="1" noChangeArrowheads="1"/>
          </p:cNvSpPr>
          <p:nvPr>
            <p:ph type="title"/>
          </p:nvPr>
        </p:nvSpPr>
        <p:spPr>
          <a:xfrm>
            <a:off x="614363" y="392113"/>
            <a:ext cx="6757987" cy="919162"/>
          </a:xfrm>
        </p:spPr>
        <p:txBody>
          <a:bodyPr/>
          <a:lstStyle/>
          <a:p>
            <a:pPr marL="139700" eaLnBrk="1" hangingPunct="1">
              <a:lnSpc>
                <a:spcPct val="90000"/>
              </a:lnSpc>
              <a:spcBef>
                <a:spcPct val="0"/>
              </a:spcBef>
              <a:spcAft>
                <a:spcPct val="0"/>
              </a:spcAft>
              <a:buClr>
                <a:srgbClr val="FFFFFF"/>
              </a:buClr>
              <a:buFont typeface="Barlow SemiBold" charset="0"/>
              <a:buNone/>
            </a:pPr>
            <a:r>
              <a:rPr lang="lt-LT" sz="2000">
                <a:solidFill>
                  <a:schemeClr val="bg1"/>
                </a:solidFill>
                <a:latin typeface="Barlow SemiBold" charset="0"/>
                <a:cs typeface="Arial" charset="0"/>
                <a:sym typeface="Barlow SemiBold" charset="0"/>
              </a:rPr>
              <a:t>Projekto numeris: 2021-1-RO01- KA220-HED-38B739A3</a:t>
            </a:r>
          </a:p>
        </p:txBody>
      </p:sp>
      <p:sp>
        <p:nvSpPr>
          <p:cNvPr id="166" name="Google Shape;166;p14"/>
          <p:cNvSpPr txBox="1">
            <a:spLocks noGrp="1"/>
          </p:cNvSpPr>
          <p:nvPr>
            <p:ph type="body" idx="2"/>
          </p:nvPr>
        </p:nvSpPr>
        <p:spPr>
          <a:xfrm>
            <a:off x="363538" y="2787650"/>
            <a:ext cx="4967287" cy="1223963"/>
          </a:xfrm>
        </p:spPr>
        <p:txBody>
          <a:bodyPr/>
          <a:lstStyle/>
          <a:p>
            <a:pPr marL="139700" indent="0" algn="ctr" eaLnBrk="1" fontAlgn="auto" hangingPunct="1">
              <a:buClr>
                <a:schemeClr val="accent1"/>
              </a:buClr>
              <a:buFont typeface="Barlow Light"/>
              <a:buNone/>
              <a:defRPr/>
            </a:pPr>
            <a:r>
              <a:rPr lang="lt-LT" sz="1400">
                <a:solidFill>
                  <a:schemeClr val="tx1"/>
                </a:solidFill>
                <a:latin typeface="Barlow SemiBold" panose="020B0604020202020204" charset="0"/>
                <a:ea typeface="Barlow Light"/>
                <a:cs typeface="Calibri" panose="020F0502020204030204" pitchFamily="34" charset="0"/>
                <a:sym typeface="Barlow Light"/>
              </a:rPr>
              <a:t>The European Commission's support for the production of this presentation does not constitute an endorsement of the contents, which reflect the views only of the authors, and the Commission cannot be held responsible for any use which may be made of the information contained therein.</a:t>
            </a:r>
          </a:p>
          <a:p>
            <a:pPr marL="0" indent="0" eaLnBrk="1" fontAlgn="auto" hangingPunct="1">
              <a:spcBef>
                <a:spcPts val="0"/>
              </a:spcBef>
              <a:buClr>
                <a:schemeClr val="dk1"/>
              </a:buClr>
              <a:buSzPts val="1100"/>
              <a:buFont typeface="Arial"/>
              <a:buNone/>
              <a:defRPr/>
            </a:pPr>
            <a:endParaRPr sz="1400" dirty="0">
              <a:solidFill>
                <a:schemeClr val="accent2"/>
              </a:solidFill>
              <a:latin typeface="Barlow Light"/>
              <a:ea typeface="Barlow Light"/>
              <a:cs typeface="Barlow Light"/>
              <a:sym typeface="Barlow Light"/>
            </a:endParaRPr>
          </a:p>
          <a:p>
            <a:pPr marL="0" indent="0" eaLnBrk="1" fontAlgn="auto" hangingPunct="1">
              <a:spcBef>
                <a:spcPts val="0"/>
              </a:spcBef>
              <a:buClr>
                <a:schemeClr val="accent1"/>
              </a:buClr>
              <a:buFont typeface="Barlow Light"/>
              <a:buNone/>
              <a:defRPr/>
            </a:pPr>
            <a:endParaRPr sz="1400" dirty="0">
              <a:solidFill>
                <a:schemeClr val="accent2"/>
              </a:solidFill>
              <a:latin typeface="Barlow Light"/>
              <a:ea typeface="Barlow Light"/>
              <a:cs typeface="Barlow Light"/>
              <a:sym typeface="Barlow Light"/>
            </a:endParaRPr>
          </a:p>
        </p:txBody>
      </p:sp>
      <p:sp>
        <p:nvSpPr>
          <p:cNvPr id="8196" name="Google Shape;167;p14"/>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66A9D211-631D-47A9-AA58-04B63F680DB6}" type="slidenum">
              <a:rPr lang="en-US" altLang="en-US" sz="1100" smtClean="0">
                <a:solidFill>
                  <a:srgbClr val="748394"/>
                </a:solidFill>
                <a:latin typeface="Barlow SemiBold" charset="0"/>
                <a:sym typeface="Barlow SemiBold" charset="0"/>
              </a:rPr>
              <a:pPr/>
              <a:t>3</a:t>
            </a:fld>
            <a:endParaRPr lang="en-US" altLang="en-US" sz="1100">
              <a:solidFill>
                <a:srgbClr val="748394"/>
              </a:solidFill>
              <a:latin typeface="Barlow SemiBold" charset="0"/>
              <a:sym typeface="Barlow SemiBold" charset="0"/>
            </a:endParaRPr>
          </a:p>
        </p:txBody>
      </p:sp>
      <p:grpSp>
        <p:nvGrpSpPr>
          <p:cNvPr id="8197" name="Google Shape;168;p14"/>
          <p:cNvGrpSpPr>
            <a:grpSpLocks/>
          </p:cNvGrpSpPr>
          <p:nvPr/>
        </p:nvGrpSpPr>
        <p:grpSpPr bwMode="auto">
          <a:xfrm>
            <a:off x="8391525" y="301625"/>
            <a:ext cx="450850" cy="450850"/>
            <a:chOff x="3277794" y="2969995"/>
            <a:chExt cx="457200" cy="457200"/>
          </a:xfrm>
        </p:grpSpPr>
        <p:sp>
          <p:nvSpPr>
            <p:cNvPr id="8200" name="Google Shape;169;p14"/>
            <p:cNvSpPr>
              <a:spLocks/>
            </p:cNvSpPr>
            <p:nvPr/>
          </p:nvSpPr>
          <p:spPr bwMode="auto">
            <a:xfrm>
              <a:off x="3277794" y="2969995"/>
              <a:ext cx="457200" cy="171450"/>
            </a:xfrm>
            <a:custGeom>
              <a:avLst/>
              <a:gdLst>
                <a:gd name="T0" fmla="*/ 19050 w 457200"/>
                <a:gd name="T1" fmla="*/ 104775 h 171450"/>
                <a:gd name="T2" fmla="*/ 40005 w 457200"/>
                <a:gd name="T3" fmla="*/ 104775 h 171450"/>
                <a:gd name="T4" fmla="*/ 123825 w 457200"/>
                <a:gd name="T5" fmla="*/ 171450 h 171450"/>
                <a:gd name="T6" fmla="*/ 207645 w 457200"/>
                <a:gd name="T7" fmla="*/ 104775 h 171450"/>
                <a:gd name="T8" fmla="*/ 250508 w 457200"/>
                <a:gd name="T9" fmla="*/ 104775 h 171450"/>
                <a:gd name="T10" fmla="*/ 334328 w 457200"/>
                <a:gd name="T11" fmla="*/ 171450 h 171450"/>
                <a:gd name="T12" fmla="*/ 418148 w 457200"/>
                <a:gd name="T13" fmla="*/ 104775 h 171450"/>
                <a:gd name="T14" fmla="*/ 438150 w 457200"/>
                <a:gd name="T15" fmla="*/ 104775 h 171450"/>
                <a:gd name="T16" fmla="*/ 457200 w 457200"/>
                <a:gd name="T17" fmla="*/ 85725 h 171450"/>
                <a:gd name="T18" fmla="*/ 438150 w 457200"/>
                <a:gd name="T19" fmla="*/ 66675 h 171450"/>
                <a:gd name="T20" fmla="*/ 417195 w 457200"/>
                <a:gd name="T21" fmla="*/ 66675 h 171450"/>
                <a:gd name="T22" fmla="*/ 333375 w 457200"/>
                <a:gd name="T23" fmla="*/ 0 h 171450"/>
                <a:gd name="T24" fmla="*/ 249555 w 457200"/>
                <a:gd name="T25" fmla="*/ 66675 h 171450"/>
                <a:gd name="T26" fmla="*/ 206693 w 457200"/>
                <a:gd name="T27" fmla="*/ 66675 h 171450"/>
                <a:gd name="T28" fmla="*/ 122873 w 457200"/>
                <a:gd name="T29" fmla="*/ 0 h 171450"/>
                <a:gd name="T30" fmla="*/ 40005 w 457200"/>
                <a:gd name="T31" fmla="*/ 66675 h 171450"/>
                <a:gd name="T32" fmla="*/ 19050 w 457200"/>
                <a:gd name="T33" fmla="*/ 66675 h 171450"/>
                <a:gd name="T34" fmla="*/ 0 w 457200"/>
                <a:gd name="T35" fmla="*/ 85725 h 171450"/>
                <a:gd name="T36" fmla="*/ 19050 w 457200"/>
                <a:gd name="T37" fmla="*/ 104775 h 171450"/>
                <a:gd name="T38" fmla="*/ 289560 w 457200"/>
                <a:gd name="T39" fmla="*/ 66675 h 171450"/>
                <a:gd name="T40" fmla="*/ 333375 w 457200"/>
                <a:gd name="T41" fmla="*/ 38100 h 171450"/>
                <a:gd name="T42" fmla="*/ 377190 w 457200"/>
                <a:gd name="T43" fmla="*/ 66675 h 171450"/>
                <a:gd name="T44" fmla="*/ 381000 w 457200"/>
                <a:gd name="T45" fmla="*/ 85725 h 171450"/>
                <a:gd name="T46" fmla="*/ 377190 w 457200"/>
                <a:gd name="T47" fmla="*/ 104775 h 171450"/>
                <a:gd name="T48" fmla="*/ 333375 w 457200"/>
                <a:gd name="T49" fmla="*/ 133350 h 171450"/>
                <a:gd name="T50" fmla="*/ 289560 w 457200"/>
                <a:gd name="T51" fmla="*/ 104775 h 171450"/>
                <a:gd name="T52" fmla="*/ 285750 w 457200"/>
                <a:gd name="T53" fmla="*/ 85725 h 171450"/>
                <a:gd name="T54" fmla="*/ 289560 w 457200"/>
                <a:gd name="T55" fmla="*/ 66675 h 171450"/>
                <a:gd name="T56" fmla="*/ 80010 w 457200"/>
                <a:gd name="T57" fmla="*/ 66675 h 171450"/>
                <a:gd name="T58" fmla="*/ 123825 w 457200"/>
                <a:gd name="T59" fmla="*/ 38100 h 171450"/>
                <a:gd name="T60" fmla="*/ 167640 w 457200"/>
                <a:gd name="T61" fmla="*/ 66675 h 171450"/>
                <a:gd name="T62" fmla="*/ 171450 w 457200"/>
                <a:gd name="T63" fmla="*/ 85725 h 171450"/>
                <a:gd name="T64" fmla="*/ 167640 w 457200"/>
                <a:gd name="T65" fmla="*/ 104775 h 171450"/>
                <a:gd name="T66" fmla="*/ 123825 w 457200"/>
                <a:gd name="T67" fmla="*/ 133350 h 171450"/>
                <a:gd name="T68" fmla="*/ 80010 w 457200"/>
                <a:gd name="T69" fmla="*/ 104775 h 171450"/>
                <a:gd name="T70" fmla="*/ 76200 w 457200"/>
                <a:gd name="T71" fmla="*/ 85725 h 171450"/>
                <a:gd name="T72" fmla="*/ 80010 w 457200"/>
                <a:gd name="T73" fmla="*/ 66675 h 17145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57200" h="171450" extrusionOk="0">
                  <a:moveTo>
                    <a:pt x="19050" y="104775"/>
                  </a:moveTo>
                  <a:lnTo>
                    <a:pt x="40005" y="104775"/>
                  </a:lnTo>
                  <a:cubicBezTo>
                    <a:pt x="48578" y="142875"/>
                    <a:pt x="82868" y="171450"/>
                    <a:pt x="123825" y="171450"/>
                  </a:cubicBezTo>
                  <a:cubicBezTo>
                    <a:pt x="164783" y="171450"/>
                    <a:pt x="199073" y="142875"/>
                    <a:pt x="207645" y="104775"/>
                  </a:cubicBezTo>
                  <a:lnTo>
                    <a:pt x="250508" y="104775"/>
                  </a:lnTo>
                  <a:cubicBezTo>
                    <a:pt x="259080" y="142875"/>
                    <a:pt x="293370" y="171450"/>
                    <a:pt x="334328" y="171450"/>
                  </a:cubicBezTo>
                  <a:cubicBezTo>
                    <a:pt x="375285" y="171450"/>
                    <a:pt x="409575" y="142875"/>
                    <a:pt x="418148" y="104775"/>
                  </a:cubicBezTo>
                  <a:lnTo>
                    <a:pt x="438150" y="104775"/>
                  </a:lnTo>
                  <a:cubicBezTo>
                    <a:pt x="448628" y="104775"/>
                    <a:pt x="457200" y="96203"/>
                    <a:pt x="457200" y="85725"/>
                  </a:cubicBezTo>
                  <a:cubicBezTo>
                    <a:pt x="457200" y="75248"/>
                    <a:pt x="448628" y="66675"/>
                    <a:pt x="438150" y="66675"/>
                  </a:cubicBezTo>
                  <a:lnTo>
                    <a:pt x="417195" y="66675"/>
                  </a:lnTo>
                  <a:cubicBezTo>
                    <a:pt x="408623" y="28575"/>
                    <a:pt x="374333" y="0"/>
                    <a:pt x="333375" y="0"/>
                  </a:cubicBezTo>
                  <a:cubicBezTo>
                    <a:pt x="292418" y="0"/>
                    <a:pt x="258128" y="28575"/>
                    <a:pt x="249555" y="66675"/>
                  </a:cubicBezTo>
                  <a:lnTo>
                    <a:pt x="206693" y="66675"/>
                  </a:lnTo>
                  <a:cubicBezTo>
                    <a:pt x="198120" y="28575"/>
                    <a:pt x="163830" y="0"/>
                    <a:pt x="122873" y="0"/>
                  </a:cubicBezTo>
                  <a:cubicBezTo>
                    <a:pt x="81915" y="0"/>
                    <a:pt x="48578" y="28575"/>
                    <a:pt x="40005" y="66675"/>
                  </a:cubicBezTo>
                  <a:lnTo>
                    <a:pt x="19050" y="66675"/>
                  </a:lnTo>
                  <a:cubicBezTo>
                    <a:pt x="8573" y="66675"/>
                    <a:pt x="0" y="75248"/>
                    <a:pt x="0" y="85725"/>
                  </a:cubicBezTo>
                  <a:cubicBezTo>
                    <a:pt x="0" y="96203"/>
                    <a:pt x="8573" y="104775"/>
                    <a:pt x="19050" y="104775"/>
                  </a:cubicBezTo>
                  <a:close/>
                  <a:moveTo>
                    <a:pt x="289560" y="66675"/>
                  </a:moveTo>
                  <a:cubicBezTo>
                    <a:pt x="297180" y="49530"/>
                    <a:pt x="314325" y="38100"/>
                    <a:pt x="333375" y="38100"/>
                  </a:cubicBezTo>
                  <a:cubicBezTo>
                    <a:pt x="352425" y="38100"/>
                    <a:pt x="369570" y="49530"/>
                    <a:pt x="377190" y="66675"/>
                  </a:cubicBezTo>
                  <a:cubicBezTo>
                    <a:pt x="379095" y="72390"/>
                    <a:pt x="381000" y="79058"/>
                    <a:pt x="381000" y="85725"/>
                  </a:cubicBezTo>
                  <a:cubicBezTo>
                    <a:pt x="381000" y="92393"/>
                    <a:pt x="379095" y="99060"/>
                    <a:pt x="377190" y="104775"/>
                  </a:cubicBezTo>
                  <a:cubicBezTo>
                    <a:pt x="369570" y="121920"/>
                    <a:pt x="353378" y="133350"/>
                    <a:pt x="333375" y="133350"/>
                  </a:cubicBezTo>
                  <a:cubicBezTo>
                    <a:pt x="313373" y="133350"/>
                    <a:pt x="297180" y="121920"/>
                    <a:pt x="289560" y="104775"/>
                  </a:cubicBezTo>
                  <a:cubicBezTo>
                    <a:pt x="287655" y="99060"/>
                    <a:pt x="285750" y="92393"/>
                    <a:pt x="285750" y="85725"/>
                  </a:cubicBezTo>
                  <a:cubicBezTo>
                    <a:pt x="285750" y="79058"/>
                    <a:pt x="287655" y="72390"/>
                    <a:pt x="289560" y="66675"/>
                  </a:cubicBezTo>
                  <a:close/>
                  <a:moveTo>
                    <a:pt x="80010" y="66675"/>
                  </a:moveTo>
                  <a:cubicBezTo>
                    <a:pt x="87630" y="49530"/>
                    <a:pt x="104775" y="38100"/>
                    <a:pt x="123825" y="38100"/>
                  </a:cubicBezTo>
                  <a:cubicBezTo>
                    <a:pt x="142875" y="38100"/>
                    <a:pt x="160020" y="49530"/>
                    <a:pt x="167640" y="66675"/>
                  </a:cubicBezTo>
                  <a:cubicBezTo>
                    <a:pt x="169545" y="72390"/>
                    <a:pt x="171450" y="79058"/>
                    <a:pt x="171450" y="85725"/>
                  </a:cubicBezTo>
                  <a:cubicBezTo>
                    <a:pt x="171450" y="92393"/>
                    <a:pt x="169545" y="99060"/>
                    <a:pt x="167640" y="104775"/>
                  </a:cubicBezTo>
                  <a:cubicBezTo>
                    <a:pt x="160020" y="121920"/>
                    <a:pt x="143828" y="133350"/>
                    <a:pt x="123825" y="133350"/>
                  </a:cubicBezTo>
                  <a:cubicBezTo>
                    <a:pt x="103823" y="133350"/>
                    <a:pt x="87630" y="121920"/>
                    <a:pt x="80010" y="104775"/>
                  </a:cubicBezTo>
                  <a:cubicBezTo>
                    <a:pt x="78105" y="99060"/>
                    <a:pt x="76200" y="92393"/>
                    <a:pt x="76200" y="85725"/>
                  </a:cubicBezTo>
                  <a:cubicBezTo>
                    <a:pt x="76200" y="79058"/>
                    <a:pt x="78105" y="72390"/>
                    <a:pt x="80010" y="66675"/>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sp>
          <p:nvSpPr>
            <p:cNvPr id="8201" name="Google Shape;170;p14"/>
            <p:cNvSpPr>
              <a:spLocks/>
            </p:cNvSpPr>
            <p:nvPr/>
          </p:nvSpPr>
          <p:spPr bwMode="auto">
            <a:xfrm>
              <a:off x="3430194" y="3189070"/>
              <a:ext cx="304800" cy="238125"/>
            </a:xfrm>
            <a:custGeom>
              <a:avLst/>
              <a:gdLst>
                <a:gd name="T0" fmla="*/ 295275 w 304800"/>
                <a:gd name="T1" fmla="*/ 0 h 238125"/>
                <a:gd name="T2" fmla="*/ 9525 w 304800"/>
                <a:gd name="T3" fmla="*/ 0 h 238125"/>
                <a:gd name="T4" fmla="*/ 0 w 304800"/>
                <a:gd name="T5" fmla="*/ 9525 h 238125"/>
                <a:gd name="T6" fmla="*/ 0 w 304800"/>
                <a:gd name="T7" fmla="*/ 47625 h 238125"/>
                <a:gd name="T8" fmla="*/ 142875 w 304800"/>
                <a:gd name="T9" fmla="*/ 47625 h 238125"/>
                <a:gd name="T10" fmla="*/ 171450 w 304800"/>
                <a:gd name="T11" fmla="*/ 76200 h 238125"/>
                <a:gd name="T12" fmla="*/ 171450 w 304800"/>
                <a:gd name="T13" fmla="*/ 238125 h 238125"/>
                <a:gd name="T14" fmla="*/ 304800 w 304800"/>
                <a:gd name="T15" fmla="*/ 238125 h 238125"/>
                <a:gd name="T16" fmla="*/ 304800 w 304800"/>
                <a:gd name="T17" fmla="*/ 9525 h 238125"/>
                <a:gd name="T18" fmla="*/ 295275 w 304800"/>
                <a:gd name="T19" fmla="*/ 0 h 2381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04800" h="238125" extrusionOk="0">
                  <a:moveTo>
                    <a:pt x="295275" y="0"/>
                  </a:moveTo>
                  <a:lnTo>
                    <a:pt x="9525" y="0"/>
                  </a:lnTo>
                  <a:cubicBezTo>
                    <a:pt x="4763" y="0"/>
                    <a:pt x="0" y="4763"/>
                    <a:pt x="0" y="9525"/>
                  </a:cubicBezTo>
                  <a:lnTo>
                    <a:pt x="0" y="47625"/>
                  </a:lnTo>
                  <a:lnTo>
                    <a:pt x="142875" y="47625"/>
                  </a:lnTo>
                  <a:cubicBezTo>
                    <a:pt x="159068" y="47625"/>
                    <a:pt x="171450" y="60007"/>
                    <a:pt x="171450" y="76200"/>
                  </a:cubicBezTo>
                  <a:lnTo>
                    <a:pt x="171450" y="238125"/>
                  </a:lnTo>
                  <a:lnTo>
                    <a:pt x="304800" y="238125"/>
                  </a:lnTo>
                  <a:lnTo>
                    <a:pt x="304800" y="9525"/>
                  </a:lnTo>
                  <a:cubicBezTo>
                    <a:pt x="304800" y="4763"/>
                    <a:pt x="300038" y="0"/>
                    <a:pt x="295275" y="0"/>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sp>
          <p:nvSpPr>
            <p:cNvPr id="8202" name="Google Shape;171;p14"/>
            <p:cNvSpPr>
              <a:spLocks/>
            </p:cNvSpPr>
            <p:nvPr/>
          </p:nvSpPr>
          <p:spPr bwMode="auto">
            <a:xfrm>
              <a:off x="3277794" y="3255745"/>
              <a:ext cx="304800" cy="171450"/>
            </a:xfrm>
            <a:custGeom>
              <a:avLst/>
              <a:gdLst>
                <a:gd name="T0" fmla="*/ 285750 w 304800"/>
                <a:gd name="T1" fmla="*/ 0 h 171450"/>
                <a:gd name="T2" fmla="*/ 19050 w 304800"/>
                <a:gd name="T3" fmla="*/ 0 h 171450"/>
                <a:gd name="T4" fmla="*/ 0 w 304800"/>
                <a:gd name="T5" fmla="*/ 19050 h 171450"/>
                <a:gd name="T6" fmla="*/ 0 w 304800"/>
                <a:gd name="T7" fmla="*/ 170498 h 171450"/>
                <a:gd name="T8" fmla="*/ 953 w 304800"/>
                <a:gd name="T9" fmla="*/ 171450 h 171450"/>
                <a:gd name="T10" fmla="*/ 304800 w 304800"/>
                <a:gd name="T11" fmla="*/ 171450 h 171450"/>
                <a:gd name="T12" fmla="*/ 304800 w 304800"/>
                <a:gd name="T13" fmla="*/ 171450 h 171450"/>
                <a:gd name="T14" fmla="*/ 304800 w 304800"/>
                <a:gd name="T15" fmla="*/ 19050 h 171450"/>
                <a:gd name="T16" fmla="*/ 285750 w 304800"/>
                <a:gd name="T17" fmla="*/ 0 h 171450"/>
                <a:gd name="T18" fmla="*/ 242888 w 304800"/>
                <a:gd name="T19" fmla="*/ 142875 h 171450"/>
                <a:gd name="T20" fmla="*/ 61913 w 304800"/>
                <a:gd name="T21" fmla="*/ 142875 h 171450"/>
                <a:gd name="T22" fmla="*/ 47625 w 304800"/>
                <a:gd name="T23" fmla="*/ 128588 h 171450"/>
                <a:gd name="T24" fmla="*/ 61913 w 304800"/>
                <a:gd name="T25" fmla="*/ 114300 h 171450"/>
                <a:gd name="T26" fmla="*/ 242888 w 304800"/>
                <a:gd name="T27" fmla="*/ 114300 h 171450"/>
                <a:gd name="T28" fmla="*/ 257175 w 304800"/>
                <a:gd name="T29" fmla="*/ 128588 h 171450"/>
                <a:gd name="T30" fmla="*/ 242888 w 304800"/>
                <a:gd name="T31" fmla="*/ 142875 h 171450"/>
                <a:gd name="T32" fmla="*/ 242888 w 304800"/>
                <a:gd name="T33" fmla="*/ 85725 h 171450"/>
                <a:gd name="T34" fmla="*/ 61913 w 304800"/>
                <a:gd name="T35" fmla="*/ 85725 h 171450"/>
                <a:gd name="T36" fmla="*/ 47625 w 304800"/>
                <a:gd name="T37" fmla="*/ 71438 h 171450"/>
                <a:gd name="T38" fmla="*/ 61913 w 304800"/>
                <a:gd name="T39" fmla="*/ 57150 h 171450"/>
                <a:gd name="T40" fmla="*/ 242888 w 304800"/>
                <a:gd name="T41" fmla="*/ 57150 h 171450"/>
                <a:gd name="T42" fmla="*/ 257175 w 304800"/>
                <a:gd name="T43" fmla="*/ 71438 h 171450"/>
                <a:gd name="T44" fmla="*/ 242888 w 304800"/>
                <a:gd name="T45" fmla="*/ 85725 h 1714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04800" h="171450" extrusionOk="0">
                  <a:moveTo>
                    <a:pt x="285750" y="0"/>
                  </a:moveTo>
                  <a:lnTo>
                    <a:pt x="19050" y="0"/>
                  </a:lnTo>
                  <a:cubicBezTo>
                    <a:pt x="8573" y="0"/>
                    <a:pt x="0" y="8572"/>
                    <a:pt x="0" y="19050"/>
                  </a:cubicBezTo>
                  <a:lnTo>
                    <a:pt x="0" y="170498"/>
                  </a:lnTo>
                  <a:cubicBezTo>
                    <a:pt x="0" y="170498"/>
                    <a:pt x="0" y="170498"/>
                    <a:pt x="953" y="171450"/>
                  </a:cubicBezTo>
                  <a:lnTo>
                    <a:pt x="304800" y="171450"/>
                  </a:lnTo>
                  <a:lnTo>
                    <a:pt x="304800" y="19050"/>
                  </a:lnTo>
                  <a:cubicBezTo>
                    <a:pt x="304800" y="8572"/>
                    <a:pt x="296228" y="0"/>
                    <a:pt x="285750" y="0"/>
                  </a:cubicBezTo>
                  <a:close/>
                  <a:moveTo>
                    <a:pt x="242888" y="142875"/>
                  </a:moveTo>
                  <a:lnTo>
                    <a:pt x="61913" y="142875"/>
                  </a:lnTo>
                  <a:cubicBezTo>
                    <a:pt x="54293" y="142875"/>
                    <a:pt x="47625" y="136208"/>
                    <a:pt x="47625" y="128588"/>
                  </a:cubicBezTo>
                  <a:cubicBezTo>
                    <a:pt x="47625" y="120968"/>
                    <a:pt x="54293" y="114300"/>
                    <a:pt x="61913" y="114300"/>
                  </a:cubicBezTo>
                  <a:lnTo>
                    <a:pt x="242888" y="114300"/>
                  </a:lnTo>
                  <a:cubicBezTo>
                    <a:pt x="250508" y="114300"/>
                    <a:pt x="257175" y="120968"/>
                    <a:pt x="257175" y="128588"/>
                  </a:cubicBezTo>
                  <a:cubicBezTo>
                    <a:pt x="257175" y="136208"/>
                    <a:pt x="250508" y="142875"/>
                    <a:pt x="242888" y="142875"/>
                  </a:cubicBezTo>
                  <a:close/>
                  <a:moveTo>
                    <a:pt x="242888" y="85725"/>
                  </a:moveTo>
                  <a:lnTo>
                    <a:pt x="61913" y="85725"/>
                  </a:lnTo>
                  <a:cubicBezTo>
                    <a:pt x="54293" y="85725"/>
                    <a:pt x="47625" y="79057"/>
                    <a:pt x="47625" y="71438"/>
                  </a:cubicBezTo>
                  <a:cubicBezTo>
                    <a:pt x="47625" y="63818"/>
                    <a:pt x="54293" y="57150"/>
                    <a:pt x="61913" y="57150"/>
                  </a:cubicBezTo>
                  <a:lnTo>
                    <a:pt x="242888" y="57150"/>
                  </a:lnTo>
                  <a:cubicBezTo>
                    <a:pt x="250508" y="57150"/>
                    <a:pt x="257175" y="63818"/>
                    <a:pt x="257175" y="71438"/>
                  </a:cubicBezTo>
                  <a:cubicBezTo>
                    <a:pt x="257175" y="79057"/>
                    <a:pt x="250508" y="85725"/>
                    <a:pt x="242888" y="85725"/>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grpSp>
      <p:pic>
        <p:nvPicPr>
          <p:cNvPr id="81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525" y="1924050"/>
            <a:ext cx="3195638" cy="2016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708150"/>
            <a:ext cx="4757737"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txBox="1">
            <a:spLocks noGrp="1" noChangeArrowheads="1"/>
          </p:cNvSpPr>
          <p:nvPr>
            <p:ph type="ctrTitle"/>
          </p:nvPr>
        </p:nvSpPr>
        <p:spPr>
          <a:xfrm>
            <a:off x="614363" y="3124200"/>
            <a:ext cx="6059487" cy="1533525"/>
          </a:xfrm>
        </p:spPr>
        <p:txBody>
          <a:bodyPr/>
          <a:lstStyle/>
          <a:p>
            <a:pPr algn="ctr" eaLnBrk="1" hangingPunct="1">
              <a:lnSpc>
                <a:spcPct val="90000"/>
              </a:lnSpc>
              <a:spcBef>
                <a:spcPct val="0"/>
              </a:spcBef>
              <a:spcAft>
                <a:spcPct val="0"/>
              </a:spcAft>
              <a:buClr>
                <a:srgbClr val="FFFFFF"/>
              </a:buClr>
              <a:buFont typeface="Barlow SemiBold" charset="0"/>
              <a:buNone/>
            </a:pPr>
            <a:r>
              <a:rPr lang="lt-LT" sz="3200">
                <a:solidFill>
                  <a:srgbClr val="FFFFFF"/>
                </a:solidFill>
                <a:latin typeface="Barlow SemiBold" charset="0"/>
                <a:cs typeface="Arial" charset="0"/>
                <a:sym typeface="Barlow SemiBold" charset="0"/>
              </a:rPr>
              <a:t>Nutukimo apibrėžimas</a:t>
            </a: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Google Shape;202;p18"/>
          <p:cNvSpPr txBox="1">
            <a:spLocks noGrp="1"/>
          </p:cNvSpPr>
          <p:nvPr>
            <p:ph type="body" idx="1"/>
          </p:nvPr>
        </p:nvSpPr>
        <p:spPr>
          <a:xfrm>
            <a:off x="395288" y="2284413"/>
            <a:ext cx="8569325" cy="2247900"/>
          </a:xfrm>
        </p:spPr>
        <p:txBody>
          <a:bodyPr/>
          <a:lstStyle/>
          <a:p>
            <a:pPr marL="76200" indent="0" algn="ctr" eaLnBrk="1" fontAlgn="auto" hangingPunct="1">
              <a:spcBef>
                <a:spcPts val="1000"/>
              </a:spcBef>
              <a:buClr>
                <a:schemeClr val="accent1"/>
              </a:buClr>
              <a:buFont typeface="Barlow Light"/>
              <a:buNone/>
              <a:defRPr/>
            </a:pPr>
            <a:r>
              <a:rPr lang="lt-LT" sz="2000" dirty="0">
                <a:solidFill>
                  <a:schemeClr val="dk1"/>
                </a:solidFill>
                <a:latin typeface="Barlow Light"/>
                <a:ea typeface="Barlow Light"/>
                <a:cs typeface="Barlow Light"/>
                <a:sym typeface="Barlow Light"/>
              </a:rPr>
              <a:t>Remiantis Pasaulio sveikatos organizacija (PSO), nutukimas – tai nenormalus ir sveikatai pavojų keliantis sukaupto riebalinio audinio (riebalų masės) perteklius. </a:t>
            </a:r>
          </a:p>
          <a:p>
            <a:pPr algn="ctr" eaLnBrk="1" fontAlgn="auto" hangingPunct="1">
              <a:spcBef>
                <a:spcPts val="1000"/>
              </a:spcBef>
              <a:buClr>
                <a:schemeClr val="accent1"/>
              </a:buClr>
              <a:buFont typeface="Barlow Light"/>
              <a:buChar char="▸"/>
              <a:defRPr/>
            </a:pPr>
            <a:endParaRPr lang="ro-RO" sz="2000" dirty="0">
              <a:solidFill>
                <a:schemeClr val="dk1"/>
              </a:solidFill>
              <a:latin typeface="Barlow Light"/>
              <a:ea typeface="Barlow Light"/>
              <a:cs typeface="Barlow Light"/>
              <a:sym typeface="Barlow Light"/>
            </a:endParaRPr>
          </a:p>
        </p:txBody>
      </p:sp>
      <p:sp>
        <p:nvSpPr>
          <p:cNvPr id="10243" name="Google Shape;203;p18"/>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36EA2DDF-3FEB-4E3C-A2C3-3A1F29A02783}" type="slidenum">
              <a:rPr lang="en-US" altLang="en-US" sz="1100" smtClean="0">
                <a:solidFill>
                  <a:srgbClr val="748394"/>
                </a:solidFill>
                <a:latin typeface="Barlow SemiBold" charset="0"/>
                <a:sym typeface="Barlow SemiBold" charset="0"/>
              </a:rPr>
              <a:pPr/>
              <a:t>5</a:t>
            </a:fld>
            <a:endParaRPr lang="en-US" altLang="en-US" sz="1100">
              <a:solidFill>
                <a:srgbClr val="748394"/>
              </a:solidFill>
              <a:latin typeface="Barlow SemiBold" charset="0"/>
              <a:sym typeface="Barlow SemiBold" charset="0"/>
            </a:endParaRPr>
          </a:p>
        </p:txBody>
      </p:sp>
      <p:grpSp>
        <p:nvGrpSpPr>
          <p:cNvPr id="10244" name="Google Shape;204;p18"/>
          <p:cNvGrpSpPr>
            <a:grpSpLocks/>
          </p:cNvGrpSpPr>
          <p:nvPr/>
        </p:nvGrpSpPr>
        <p:grpSpPr bwMode="auto">
          <a:xfrm>
            <a:off x="8435975" y="288925"/>
            <a:ext cx="361950" cy="476250"/>
            <a:chOff x="4276825" y="487236"/>
            <a:chExt cx="317500" cy="419100"/>
          </a:xfrm>
        </p:grpSpPr>
        <p:sp>
          <p:nvSpPr>
            <p:cNvPr id="10246" name="Google Shape;205;p18"/>
            <p:cNvSpPr>
              <a:spLocks/>
            </p:cNvSpPr>
            <p:nvPr/>
          </p:nvSpPr>
          <p:spPr bwMode="auto">
            <a:xfrm>
              <a:off x="4276825" y="706311"/>
              <a:ext cx="317500" cy="200025"/>
            </a:xfrm>
            <a:custGeom>
              <a:avLst/>
              <a:gdLst>
                <a:gd name="T0" fmla="*/ 233456 w 317500"/>
                <a:gd name="T1" fmla="*/ 11968 h 200025"/>
                <a:gd name="T2" fmla="*/ 233456 w 317500"/>
                <a:gd name="T3" fmla="*/ 77950 h 200025"/>
                <a:gd name="T4" fmla="*/ 250530 w 317500"/>
                <a:gd name="T5" fmla="*/ 114415 h 200025"/>
                <a:gd name="T6" fmla="*/ 214779 w 317500"/>
                <a:gd name="T7" fmla="*/ 131832 h 200025"/>
                <a:gd name="T8" fmla="*/ 197705 w 317500"/>
                <a:gd name="T9" fmla="*/ 95365 h 200025"/>
                <a:gd name="T10" fmla="*/ 214779 w 317500"/>
                <a:gd name="T11" fmla="*/ 77950 h 200025"/>
                <a:gd name="T12" fmla="*/ 214779 w 317500"/>
                <a:gd name="T13" fmla="*/ 5296 h 200025"/>
                <a:gd name="T14" fmla="*/ 177426 w 317500"/>
                <a:gd name="T15" fmla="*/ 0 h 200025"/>
                <a:gd name="T16" fmla="*/ 140074 w 317500"/>
                <a:gd name="T17" fmla="*/ 0 h 200025"/>
                <a:gd name="T18" fmla="*/ 102721 w 317500"/>
                <a:gd name="T19" fmla="*/ 5296 h 200025"/>
                <a:gd name="T20" fmla="*/ 102721 w 317500"/>
                <a:gd name="T21" fmla="*/ 76200 h 200025"/>
                <a:gd name="T22" fmla="*/ 112075 w 317500"/>
                <a:gd name="T23" fmla="*/ 76200 h 200025"/>
                <a:gd name="T24" fmla="*/ 149412 w 317500"/>
                <a:gd name="T25" fmla="*/ 114283 h 200025"/>
                <a:gd name="T26" fmla="*/ 149412 w 317500"/>
                <a:gd name="T27" fmla="*/ 114284 h 200025"/>
                <a:gd name="T28" fmla="*/ 149412 w 317500"/>
                <a:gd name="T29" fmla="*/ 171450 h 200025"/>
                <a:gd name="T30" fmla="*/ 140074 w 317500"/>
                <a:gd name="T31" fmla="*/ 180975 h 200025"/>
                <a:gd name="T32" fmla="*/ 121397 w 317500"/>
                <a:gd name="T33" fmla="*/ 180975 h 200025"/>
                <a:gd name="T34" fmla="*/ 112059 w 317500"/>
                <a:gd name="T35" fmla="*/ 171450 h 200025"/>
                <a:gd name="T36" fmla="*/ 121397 w 317500"/>
                <a:gd name="T37" fmla="*/ 161925 h 200025"/>
                <a:gd name="T38" fmla="*/ 130797 w 317500"/>
                <a:gd name="T39" fmla="*/ 161925 h 200025"/>
                <a:gd name="T40" fmla="*/ 130797 w 317500"/>
                <a:gd name="T41" fmla="*/ 114300 h 200025"/>
                <a:gd name="T42" fmla="*/ 112123 w 317500"/>
                <a:gd name="T43" fmla="*/ 95250 h 200025"/>
                <a:gd name="T44" fmla="*/ 112120 w 317500"/>
                <a:gd name="T45" fmla="*/ 95250 h 200025"/>
                <a:gd name="T46" fmla="*/ 74690 w 317500"/>
                <a:gd name="T47" fmla="*/ 95250 h 200025"/>
                <a:gd name="T48" fmla="*/ 55968 w 317500"/>
                <a:gd name="T49" fmla="*/ 114348 h 200025"/>
                <a:gd name="T50" fmla="*/ 55968 w 317500"/>
                <a:gd name="T51" fmla="*/ 161925 h 200025"/>
                <a:gd name="T52" fmla="*/ 65368 w 317500"/>
                <a:gd name="T53" fmla="*/ 161925 h 200025"/>
                <a:gd name="T54" fmla="*/ 74706 w 317500"/>
                <a:gd name="T55" fmla="*/ 171450 h 200025"/>
                <a:gd name="T56" fmla="*/ 65368 w 317500"/>
                <a:gd name="T57" fmla="*/ 180975 h 200025"/>
                <a:gd name="T58" fmla="*/ 46691 w 317500"/>
                <a:gd name="T59" fmla="*/ 180975 h 200025"/>
                <a:gd name="T60" fmla="*/ 37353 w 317500"/>
                <a:gd name="T61" fmla="*/ 171450 h 200025"/>
                <a:gd name="T62" fmla="*/ 37353 w 317500"/>
                <a:gd name="T63" fmla="*/ 114300 h 200025"/>
                <a:gd name="T64" fmla="*/ 74704 w 317500"/>
                <a:gd name="T65" fmla="*/ 76200 h 200025"/>
                <a:gd name="T66" fmla="*/ 74706 w 317500"/>
                <a:gd name="T67" fmla="*/ 76200 h 200025"/>
                <a:gd name="T68" fmla="*/ 84044 w 317500"/>
                <a:gd name="T69" fmla="*/ 76200 h 200025"/>
                <a:gd name="T70" fmla="*/ 84044 w 317500"/>
                <a:gd name="T71" fmla="*/ 11968 h 200025"/>
                <a:gd name="T72" fmla="*/ 0 w 317500"/>
                <a:gd name="T73" fmla="*/ 142875 h 200025"/>
                <a:gd name="T74" fmla="*/ 0 w 317500"/>
                <a:gd name="T75" fmla="*/ 200025 h 200025"/>
                <a:gd name="T76" fmla="*/ 317500 w 317500"/>
                <a:gd name="T77" fmla="*/ 200025 h 200025"/>
                <a:gd name="T78" fmla="*/ 317500 w 317500"/>
                <a:gd name="T79" fmla="*/ 142875 h 200025"/>
                <a:gd name="T80" fmla="*/ 233456 w 317500"/>
                <a:gd name="T81" fmla="*/ 11968 h 20002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sp>
          <p:nvSpPr>
            <p:cNvPr id="10247" name="Google Shape;206;p18"/>
            <p:cNvSpPr>
              <a:spLocks/>
            </p:cNvSpPr>
            <p:nvPr/>
          </p:nvSpPr>
          <p:spPr bwMode="auto">
            <a:xfrm>
              <a:off x="4342192" y="487236"/>
              <a:ext cx="186764" cy="190500"/>
            </a:xfrm>
            <a:custGeom>
              <a:avLst/>
              <a:gdLst>
                <a:gd name="T0" fmla="*/ 186765 w 186764"/>
                <a:gd name="T1" fmla="*/ 95250 h 190500"/>
                <a:gd name="T2" fmla="*/ 93382 w 186764"/>
                <a:gd name="T3" fmla="*/ 190500 h 190500"/>
                <a:gd name="T4" fmla="*/ 0 w 186764"/>
                <a:gd name="T5" fmla="*/ 95250 h 190500"/>
                <a:gd name="T6" fmla="*/ 93382 w 186764"/>
                <a:gd name="T7" fmla="*/ 0 h 190500"/>
                <a:gd name="T8" fmla="*/ 186765 w 186764"/>
                <a:gd name="T9" fmla="*/ 95250 h 1905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bg1"/>
            </a:solidFill>
            <a:ln>
              <a:noFill/>
            </a:ln>
            <a:effectLst>
              <a:outerShdw dist="19050" dir="5400000" algn="bl" rotWithShape="0">
                <a:schemeClr val="tx1">
                  <a:alpha val="14998"/>
                </a:schemeClr>
              </a:outerShdw>
            </a:effectLst>
            <a:extLst>
              <a:ext uri="{91240B29-F687-4F45-9708-019B960494DF}">
                <a14:hiddenLine xmlns:a14="http://schemas.microsoft.com/office/drawing/2010/main" w="9525">
                  <a:solidFill>
                    <a:srgbClr val="000000"/>
                  </a:solidFill>
                  <a:round/>
                  <a:headEnd/>
                  <a:tailEnd/>
                </a14:hiddenLine>
              </a:ext>
            </a:extLst>
          </p:spPr>
          <p:txBody>
            <a:bodyPr lIns="91425" tIns="45700" rIns="91425" bIns="45700" anchor="ctr"/>
            <a:lstStyle/>
            <a:p>
              <a:endParaRPr lang="it-IT"/>
            </a:p>
          </p:txBody>
        </p:sp>
      </p:grpSp>
      <p:sp>
        <p:nvSpPr>
          <p:cNvPr id="10245"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Nutukimo apibrėžimas</a:t>
            </a: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Kūno masės indeksas</a:t>
            </a:r>
          </a:p>
        </p:txBody>
      </p:sp>
      <p:sp>
        <p:nvSpPr>
          <p:cNvPr id="11267" name="Text Placeholder 2"/>
          <p:cNvSpPr txBox="1">
            <a:spLocks noGrp="1" noChangeArrowheads="1"/>
          </p:cNvSpPr>
          <p:nvPr>
            <p:ph type="body" idx="1"/>
          </p:nvPr>
        </p:nvSpPr>
        <p:spPr>
          <a:xfrm>
            <a:off x="614363" y="1704975"/>
            <a:ext cx="8421687" cy="2827338"/>
          </a:xfrm>
        </p:spPr>
        <p:txBody>
          <a:bodyPr/>
          <a:lstStyle/>
          <a:p>
            <a:pPr eaLnBrk="1" hangingPunct="1">
              <a:spcAft>
                <a:spcPct val="0"/>
              </a:spcAft>
              <a:buClr>
                <a:schemeClr val="accent1"/>
              </a:buClr>
              <a:buFont typeface="Barlow Light" charset="0"/>
              <a:buChar char="▸"/>
            </a:pPr>
            <a:r>
              <a:rPr lang="lt-LT" sz="2400">
                <a:solidFill>
                  <a:srgbClr val="001F46"/>
                </a:solidFill>
                <a:latin typeface="Barlow Light" charset="0"/>
                <a:cs typeface="Arial" charset="0"/>
                <a:sym typeface="Barlow Light" charset="0"/>
              </a:rPr>
              <a:t>Teoriškai ši kategorija apima asmenis, kurių Kūno masės indeksas (KMI) viršija 30 kg/m². </a:t>
            </a:r>
          </a:p>
          <a:p>
            <a:pPr eaLnBrk="1" hangingPunct="1">
              <a:spcAft>
                <a:spcPct val="0"/>
              </a:spcAft>
              <a:buClr>
                <a:schemeClr val="accent1"/>
              </a:buClr>
              <a:buFont typeface="Barlow Light" charset="0"/>
              <a:buChar char="▸"/>
            </a:pPr>
            <a:endParaRPr lang="en-US" altLang="en-US" sz="2400">
              <a:solidFill>
                <a:srgbClr val="001F46"/>
              </a:solidFill>
              <a:latin typeface="Barlow Light" charset="0"/>
              <a:cs typeface="Arial" charset="0"/>
              <a:sym typeface="Barlow Light" charset="0"/>
            </a:endParaRPr>
          </a:p>
        </p:txBody>
      </p:sp>
      <p:sp>
        <p:nvSpPr>
          <p:cNvPr id="11268"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A58D7790-4969-47D6-83A3-8C780A92F01C}" type="slidenum">
              <a:rPr lang="en-US" altLang="en-US" sz="1100" smtClean="0">
                <a:solidFill>
                  <a:srgbClr val="748394"/>
                </a:solidFill>
                <a:latin typeface="Barlow SemiBold" charset="0"/>
                <a:sym typeface="Barlow SemiBold" charset="0"/>
              </a:rPr>
              <a:pPr/>
              <a:t>6</a:t>
            </a:fld>
            <a:endParaRPr lang="en-US" altLang="en-US" sz="1100">
              <a:solidFill>
                <a:srgbClr val="748394"/>
              </a:solidFill>
              <a:latin typeface="Barlow SemiBold" charset="0"/>
              <a:sym typeface="Barlow SemiBold" charset="0"/>
            </a:endParaRPr>
          </a:p>
        </p:txBody>
      </p:sp>
      <p:graphicFrame>
        <p:nvGraphicFramePr>
          <p:cNvPr id="5" name="Table 5"/>
          <p:cNvGraphicFramePr>
            <a:graphicFrameLocks noGrp="1"/>
          </p:cNvGraphicFramePr>
          <p:nvPr/>
        </p:nvGraphicFramePr>
        <p:xfrm>
          <a:off x="1944688" y="2809875"/>
          <a:ext cx="5254626" cy="1941716"/>
        </p:xfrm>
        <a:graphic>
          <a:graphicData uri="http://schemas.openxmlformats.org/drawingml/2006/table">
            <a:tbl>
              <a:tblPr firstRow="1" bandRow="1">
                <a:tableStyleId>{3B4B98B0-60AC-42C2-AFA5-B58CD77FA1E5}</a:tableStyleId>
              </a:tblPr>
              <a:tblGrid>
                <a:gridCol w="2627313">
                  <a:extLst>
                    <a:ext uri="{9D8B030D-6E8A-4147-A177-3AD203B41FA5}">
                      <a16:colId xmlns:a16="http://schemas.microsoft.com/office/drawing/2014/main" val="20000"/>
                    </a:ext>
                  </a:extLst>
                </a:gridCol>
                <a:gridCol w="2627313">
                  <a:extLst>
                    <a:ext uri="{9D8B030D-6E8A-4147-A177-3AD203B41FA5}">
                      <a16:colId xmlns:a16="http://schemas.microsoft.com/office/drawing/2014/main" val="20001"/>
                    </a:ext>
                  </a:extLst>
                </a:gridCol>
              </a:tblGrid>
              <a:tr h="274182">
                <a:tc>
                  <a:txBody>
                    <a:bodyPr/>
                    <a:lstStyle/>
                    <a:p>
                      <a:pPr algn="ctr"/>
                      <a:r>
                        <a:rPr lang="lt-LT" sz="1200" b="1">
                          <a:latin typeface="Barlow Light" panose="00000400000000000000" pitchFamily="2" charset="0"/>
                        </a:rPr>
                        <a:t>Kūno masės indeksas(kg/m²)</a:t>
                      </a:r>
                    </a:p>
                  </a:txBody>
                  <a:tcPr marL="91465" marR="91465" marT="45668" marB="45668">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lt-LT" sz="1200" b="1">
                          <a:latin typeface="Barlow Light" panose="00000400000000000000" pitchFamily="2" charset="0"/>
                        </a:rPr>
                        <a:t>Interpretavimas</a:t>
                      </a:r>
                    </a:p>
                  </a:txBody>
                  <a:tcPr marL="91465" marR="91465" marT="45668" marB="45668">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4182">
                <a:tc>
                  <a:txBody>
                    <a:bodyPr/>
                    <a:lstStyle/>
                    <a:p>
                      <a:pPr algn="ctr"/>
                      <a:r>
                        <a:rPr lang="lt-LT" sz="1200">
                          <a:latin typeface="Barlow Light" panose="00000400000000000000" pitchFamily="2" charset="0"/>
                        </a:rPr>
                        <a:t>&lt;18,5</a:t>
                      </a:r>
                    </a:p>
                  </a:txBody>
                  <a:tcPr marL="91465" marR="91465" marT="45668" marB="4566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1200">
                          <a:latin typeface="Barlow Light" panose="00000400000000000000" pitchFamily="2" charset="0"/>
                        </a:rPr>
                        <a:t>Nepakankamas svoris</a:t>
                      </a:r>
                    </a:p>
                  </a:txBody>
                  <a:tcPr marL="91465" marR="91465" marT="45668" marB="4566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4182">
                <a:tc>
                  <a:txBody>
                    <a:bodyPr/>
                    <a:lstStyle/>
                    <a:p>
                      <a:pPr algn="ctr"/>
                      <a:r>
                        <a:rPr lang="lt-LT" sz="1200">
                          <a:latin typeface="Barlow Light" panose="00000400000000000000" pitchFamily="2" charset="0"/>
                        </a:rPr>
                        <a:t>18,5–24,9</a:t>
                      </a:r>
                    </a:p>
                  </a:txBody>
                  <a:tcPr marL="91465" marR="91465" marT="45668" marB="4566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1200">
                          <a:latin typeface="Barlow Light" panose="00000400000000000000" pitchFamily="2" charset="0"/>
                        </a:rPr>
                        <a:t>Normalus svoris</a:t>
                      </a:r>
                    </a:p>
                  </a:txBody>
                  <a:tcPr marL="91465" marR="91465" marT="45668" marB="4566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4182">
                <a:tc>
                  <a:txBody>
                    <a:bodyPr/>
                    <a:lstStyle/>
                    <a:p>
                      <a:pPr algn="ctr"/>
                      <a:r>
                        <a:rPr lang="lt-LT" sz="1200">
                          <a:latin typeface="Barlow Light" panose="00000400000000000000" pitchFamily="2" charset="0"/>
                        </a:rPr>
                        <a:t>25–29,9</a:t>
                      </a:r>
                    </a:p>
                  </a:txBody>
                  <a:tcPr marL="91465" marR="91465" marT="45668" marB="4566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1200">
                          <a:latin typeface="Barlow Light" panose="00000400000000000000" pitchFamily="2" charset="0"/>
                        </a:rPr>
                        <a:t>Antsvoris / gresiantis nutukimas</a:t>
                      </a:r>
                    </a:p>
                  </a:txBody>
                  <a:tcPr marL="91465" marR="91465" marT="45668" marB="4566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4182">
                <a:tc>
                  <a:txBody>
                    <a:bodyPr/>
                    <a:lstStyle/>
                    <a:p>
                      <a:pPr algn="ctr"/>
                      <a:r>
                        <a:rPr lang="lt-LT" sz="1200">
                          <a:latin typeface="Barlow Light" panose="00000400000000000000" pitchFamily="2" charset="0"/>
                        </a:rPr>
                        <a:t>30–34,9</a:t>
                      </a:r>
                    </a:p>
                  </a:txBody>
                  <a:tcPr marL="91465" marR="91465" marT="45668" marB="4566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1200">
                          <a:latin typeface="Barlow Light" panose="00000400000000000000" pitchFamily="2" charset="0"/>
                        </a:rPr>
                        <a:t>I laipsnio nutukimas</a:t>
                      </a:r>
                    </a:p>
                  </a:txBody>
                  <a:tcPr marL="91465" marR="91465" marT="45668" marB="4566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4182">
                <a:tc>
                  <a:txBody>
                    <a:bodyPr/>
                    <a:lstStyle/>
                    <a:p>
                      <a:pPr algn="ctr"/>
                      <a:r>
                        <a:rPr lang="lt-LT" sz="1200">
                          <a:latin typeface="Barlow Light" panose="00000400000000000000" pitchFamily="2" charset="0"/>
                        </a:rPr>
                        <a:t>35,0–39,9</a:t>
                      </a:r>
                    </a:p>
                  </a:txBody>
                  <a:tcPr marL="91465" marR="91465" marT="45668" marB="4566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lt-LT" sz="1200">
                          <a:latin typeface="Barlow Light" panose="00000400000000000000" pitchFamily="2" charset="0"/>
                        </a:rPr>
                        <a:t>II laipsnio nutukimas</a:t>
                      </a:r>
                    </a:p>
                  </a:txBody>
                  <a:tcPr marL="91465" marR="91465" marT="45668" marB="4566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96420">
                <a:tc>
                  <a:txBody>
                    <a:bodyPr/>
                    <a:lstStyle/>
                    <a:p>
                      <a:pPr algn="ctr"/>
                      <a:r>
                        <a:rPr lang="lt-LT" sz="1200">
                          <a:latin typeface="Barlow Light" panose="00000400000000000000" pitchFamily="2" charset="0"/>
                        </a:rPr>
                        <a:t>&gt;40,0</a:t>
                      </a:r>
                    </a:p>
                  </a:txBody>
                  <a:tcPr marL="91465" marR="91465" marT="45668" marB="45668">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lt-LT" sz="1200">
                          <a:latin typeface="Barlow Light" panose="00000400000000000000" pitchFamily="2" charset="0"/>
                        </a:rPr>
                        <a:t>III laipsnio nutukimas</a:t>
                      </a:r>
                    </a:p>
                  </a:txBody>
                  <a:tcPr marL="91465" marR="91465" marT="45668" marB="45668">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6"/>
                  </a:ext>
                </a:extLst>
              </a:tr>
            </a:tbl>
          </a:graphicData>
        </a:graphic>
      </p:graphicFrame>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Paplitimas pasaulyje</a:t>
            </a:r>
          </a:p>
        </p:txBody>
      </p:sp>
      <p:sp>
        <p:nvSpPr>
          <p:cNvPr id="12291" name="Text Placeholder 2"/>
          <p:cNvSpPr txBox="1">
            <a:spLocks noGrp="1" noChangeArrowheads="1"/>
          </p:cNvSpPr>
          <p:nvPr>
            <p:ph type="body" idx="1"/>
          </p:nvPr>
        </p:nvSpPr>
        <p:spPr>
          <a:xfrm>
            <a:off x="614363" y="1704975"/>
            <a:ext cx="7702550" cy="2827338"/>
          </a:xfrm>
        </p:spPr>
        <p:txBody>
          <a:bodyPr/>
          <a:lstStyle/>
          <a:p>
            <a:pPr eaLnBrk="1" hangingPunct="1">
              <a:spcAft>
                <a:spcPct val="0"/>
              </a:spcAft>
              <a:buClr>
                <a:schemeClr val="accent1"/>
              </a:buClr>
              <a:buFont typeface="Barlow Light" charset="0"/>
              <a:buChar char="▸"/>
            </a:pPr>
            <a:r>
              <a:rPr lang="lt-LT" sz="2400">
                <a:solidFill>
                  <a:srgbClr val="001F46"/>
                </a:solidFill>
                <a:latin typeface="Barlow Light" charset="0"/>
                <a:cs typeface="Arial" charset="0"/>
                <a:sym typeface="Barlow Light" charset="0"/>
              </a:rPr>
              <a:t>Nutukimo paplitimo augimas visame pasaulyje yra pasiekęs epideminį lygį</a:t>
            </a:r>
          </a:p>
          <a:p>
            <a:pPr eaLnBrk="1" hangingPunct="1">
              <a:spcAft>
                <a:spcPct val="0"/>
              </a:spcAft>
              <a:buClr>
                <a:schemeClr val="accent1"/>
              </a:buClr>
              <a:buFont typeface="Barlow Light" charset="0"/>
              <a:buChar char="▸"/>
            </a:pPr>
            <a:endParaRPr lang="ro-RO" altLang="en-US" sz="2400">
              <a:solidFill>
                <a:srgbClr val="001F46"/>
              </a:solidFill>
              <a:latin typeface="Barlow Light" charset="0"/>
              <a:cs typeface="Arial" charset="0"/>
              <a:sym typeface="Barlow Light" charset="0"/>
            </a:endParaRPr>
          </a:p>
          <a:p>
            <a:pPr eaLnBrk="1" hangingPunct="1">
              <a:spcAft>
                <a:spcPct val="0"/>
              </a:spcAft>
              <a:buClr>
                <a:schemeClr val="accent1"/>
              </a:buClr>
              <a:buFont typeface="Barlow Light" charset="0"/>
              <a:buChar char="▸"/>
            </a:pPr>
            <a:r>
              <a:rPr lang="lt-LT" sz="2400">
                <a:solidFill>
                  <a:srgbClr val="001F46"/>
                </a:solidFill>
                <a:latin typeface="Barlow Light" charset="0"/>
                <a:cs typeface="Arial" charset="0"/>
                <a:sym typeface="Barlow Light" charset="0"/>
              </a:rPr>
              <a:t>Remiantis PSO pateikta 2017 m. ataskaita, kasmet perteklinio svorio problema nusineša daugiau nei 4 milijonus gyvybių</a:t>
            </a:r>
          </a:p>
        </p:txBody>
      </p:sp>
      <p:sp>
        <p:nvSpPr>
          <p:cNvPr id="12292"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4E33F25B-D530-4420-B745-52852D2FC64A}" type="slidenum">
              <a:rPr lang="en-US" altLang="en-US" sz="1100" smtClean="0">
                <a:solidFill>
                  <a:srgbClr val="748394"/>
                </a:solidFill>
                <a:latin typeface="Barlow SemiBold" charset="0"/>
                <a:sym typeface="Barlow SemiBold" charset="0"/>
              </a:rPr>
              <a:pPr/>
              <a:t>7</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Paplitimas ir evoliucija</a:t>
            </a:r>
          </a:p>
        </p:txBody>
      </p:sp>
      <p:sp>
        <p:nvSpPr>
          <p:cNvPr id="13315"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6310D826-A6E0-4596-B14A-EAD206512372}" type="slidenum">
              <a:rPr lang="en-US" altLang="en-US" sz="1100" smtClean="0">
                <a:solidFill>
                  <a:srgbClr val="748394"/>
                </a:solidFill>
                <a:latin typeface="Barlow SemiBold" charset="0"/>
                <a:sym typeface="Barlow SemiBold" charset="0"/>
              </a:rPr>
              <a:pPr/>
              <a:t>8</a:t>
            </a:fld>
            <a:endParaRPr lang="en-US" altLang="en-US" sz="1100">
              <a:solidFill>
                <a:srgbClr val="748394"/>
              </a:solidFill>
              <a:latin typeface="Barlow SemiBold" charset="0"/>
              <a:sym typeface="Barlow SemiBold" charset="0"/>
            </a:endParaRPr>
          </a:p>
        </p:txBody>
      </p:sp>
      <p:graphicFrame>
        <p:nvGraphicFramePr>
          <p:cNvPr id="6" name="Table 6"/>
          <p:cNvGraphicFramePr>
            <a:graphicFrameLocks noGrp="1"/>
          </p:cNvGraphicFramePr>
          <p:nvPr/>
        </p:nvGraphicFramePr>
        <p:xfrm>
          <a:off x="946150" y="1924050"/>
          <a:ext cx="7154865" cy="2044700"/>
        </p:xfrm>
        <a:graphic>
          <a:graphicData uri="http://schemas.openxmlformats.org/drawingml/2006/table">
            <a:tbl>
              <a:tblPr firstRow="1" bandRow="1">
                <a:tableStyleId>{912C8C85-51F0-491E-9774-3900AFEF0FD7}</a:tableStyleId>
              </a:tblPr>
              <a:tblGrid>
                <a:gridCol w="1430973">
                  <a:extLst>
                    <a:ext uri="{9D8B030D-6E8A-4147-A177-3AD203B41FA5}">
                      <a16:colId xmlns:a16="http://schemas.microsoft.com/office/drawing/2014/main" val="20000"/>
                    </a:ext>
                  </a:extLst>
                </a:gridCol>
                <a:gridCol w="1430973">
                  <a:extLst>
                    <a:ext uri="{9D8B030D-6E8A-4147-A177-3AD203B41FA5}">
                      <a16:colId xmlns:a16="http://schemas.microsoft.com/office/drawing/2014/main" val="20001"/>
                    </a:ext>
                  </a:extLst>
                </a:gridCol>
                <a:gridCol w="1430973">
                  <a:extLst>
                    <a:ext uri="{9D8B030D-6E8A-4147-A177-3AD203B41FA5}">
                      <a16:colId xmlns:a16="http://schemas.microsoft.com/office/drawing/2014/main" val="20002"/>
                    </a:ext>
                  </a:extLst>
                </a:gridCol>
                <a:gridCol w="1430973">
                  <a:extLst>
                    <a:ext uri="{9D8B030D-6E8A-4147-A177-3AD203B41FA5}">
                      <a16:colId xmlns:a16="http://schemas.microsoft.com/office/drawing/2014/main" val="20003"/>
                    </a:ext>
                  </a:extLst>
                </a:gridCol>
                <a:gridCol w="1430973">
                  <a:extLst>
                    <a:ext uri="{9D8B030D-6E8A-4147-A177-3AD203B41FA5}">
                      <a16:colId xmlns:a16="http://schemas.microsoft.com/office/drawing/2014/main" val="20004"/>
                    </a:ext>
                  </a:extLst>
                </a:gridCol>
              </a:tblGrid>
              <a:tr h="426466">
                <a:tc>
                  <a:txBody>
                    <a:bodyPr/>
                    <a:lstStyle/>
                    <a:p>
                      <a:pPr algn="ctr"/>
                      <a:r>
                        <a:rPr lang="lt-LT" sz="1100" b="1">
                          <a:solidFill>
                            <a:srgbClr val="FF0000"/>
                          </a:solidFill>
                          <a:effectLst>
                            <a:outerShdw blurRad="38100" dist="38100" dir="2700000" algn="tl">
                              <a:srgbClr val="000000">
                                <a:alpha val="43137"/>
                              </a:srgbClr>
                            </a:outerShdw>
                          </a:effectLst>
                        </a:rPr>
                        <a:t>%</a:t>
                      </a:r>
                    </a:p>
                  </a:txBody>
                  <a:tcPr marL="91444" marR="91444" marT="45698" marB="45698"/>
                </a:tc>
                <a:tc>
                  <a:txBody>
                    <a:bodyPr/>
                    <a:lstStyle/>
                    <a:p>
                      <a:pPr algn="ctr"/>
                      <a:r>
                        <a:rPr lang="lt-LT" sz="1400" b="0">
                          <a:solidFill>
                            <a:srgbClr val="FF0000"/>
                          </a:solidFill>
                          <a:effectLst>
                            <a:outerShdw blurRad="38100" dist="38100" dir="2700000" algn="tl">
                              <a:srgbClr val="000000">
                                <a:alpha val="43137"/>
                              </a:srgbClr>
                            </a:outerShdw>
                          </a:effectLst>
                        </a:rPr>
                        <a:t>2010</a:t>
                      </a:r>
                    </a:p>
                  </a:txBody>
                  <a:tcPr marL="91444" marR="91444" marT="45698" marB="45698"/>
                </a:tc>
                <a:tc>
                  <a:txBody>
                    <a:bodyPr/>
                    <a:lstStyle/>
                    <a:p>
                      <a:pPr algn="ctr"/>
                      <a:r>
                        <a:rPr lang="lt-LT" sz="1400" b="0">
                          <a:solidFill>
                            <a:srgbClr val="FF0000"/>
                          </a:solidFill>
                          <a:effectLst>
                            <a:outerShdw blurRad="38100" dist="38100" dir="2700000" algn="tl">
                              <a:srgbClr val="000000">
                                <a:alpha val="43137"/>
                              </a:srgbClr>
                            </a:outerShdw>
                          </a:effectLst>
                        </a:rPr>
                        <a:t>2020</a:t>
                      </a:r>
                    </a:p>
                  </a:txBody>
                  <a:tcPr marL="91444" marR="91444" marT="45698" marB="45698"/>
                </a:tc>
                <a:tc>
                  <a:txBody>
                    <a:bodyPr/>
                    <a:lstStyle/>
                    <a:p>
                      <a:pPr algn="ctr"/>
                      <a:r>
                        <a:rPr lang="lt-LT" sz="1400" b="0">
                          <a:solidFill>
                            <a:srgbClr val="FF0000"/>
                          </a:solidFill>
                          <a:effectLst>
                            <a:outerShdw blurRad="38100" dist="38100" dir="2700000" algn="tl">
                              <a:srgbClr val="000000">
                                <a:alpha val="43137"/>
                              </a:srgbClr>
                            </a:outerShdw>
                          </a:effectLst>
                        </a:rPr>
                        <a:t>2025</a:t>
                      </a:r>
                    </a:p>
                  </a:txBody>
                  <a:tcPr marL="91444" marR="91444" marT="45698" marB="45698"/>
                </a:tc>
                <a:tc>
                  <a:txBody>
                    <a:bodyPr/>
                    <a:lstStyle/>
                    <a:p>
                      <a:pPr algn="ctr"/>
                      <a:r>
                        <a:rPr lang="lt-LT" sz="1400" b="0">
                          <a:solidFill>
                            <a:srgbClr val="FF0000"/>
                          </a:solidFill>
                          <a:effectLst>
                            <a:outerShdw blurRad="38100" dist="38100" dir="2700000" algn="tl">
                              <a:srgbClr val="000000">
                                <a:alpha val="43137"/>
                              </a:srgbClr>
                            </a:outerShdw>
                          </a:effectLst>
                        </a:rPr>
                        <a:t>2030</a:t>
                      </a:r>
                    </a:p>
                  </a:txBody>
                  <a:tcPr marL="91444" marR="91444" marT="45698" marB="45698"/>
                </a:tc>
                <a:extLst>
                  <a:ext uri="{0D108BD9-81ED-4DB2-BD59-A6C34878D82A}">
                    <a16:rowId xmlns:a16="http://schemas.microsoft.com/office/drawing/2014/main" val="10000"/>
                  </a:ext>
                </a:extLst>
              </a:tr>
              <a:tr h="595884">
                <a:tc>
                  <a:txBody>
                    <a:bodyPr/>
                    <a:lstStyle/>
                    <a:p>
                      <a:r>
                        <a:rPr lang="lt-LT" sz="1400" b="1"/>
                        <a:t>Vyrai ir moterys</a:t>
                      </a:r>
                    </a:p>
                  </a:txBody>
                  <a:tcPr marL="91444" marR="91444" marT="45698" marB="45698"/>
                </a:tc>
                <a:tc>
                  <a:txBody>
                    <a:bodyPr/>
                    <a:lstStyle/>
                    <a:p>
                      <a:pPr algn="ctr"/>
                      <a:r>
                        <a:rPr lang="lt-LT" sz="1400"/>
                        <a:t>15</a:t>
                      </a:r>
                    </a:p>
                  </a:txBody>
                  <a:tcPr marL="91444" marR="91444" marT="45698" marB="45698"/>
                </a:tc>
                <a:tc>
                  <a:txBody>
                    <a:bodyPr/>
                    <a:lstStyle/>
                    <a:p>
                      <a:pPr algn="ctr"/>
                      <a:r>
                        <a:rPr lang="lt-LT" sz="1400"/>
                        <a:t>22</a:t>
                      </a:r>
                    </a:p>
                  </a:txBody>
                  <a:tcPr marL="91444" marR="91444" marT="45698" marB="45698"/>
                </a:tc>
                <a:tc>
                  <a:txBody>
                    <a:bodyPr/>
                    <a:lstStyle/>
                    <a:p>
                      <a:pPr algn="ctr"/>
                      <a:r>
                        <a:rPr lang="lt-LT" sz="1400"/>
                        <a:t>23</a:t>
                      </a:r>
                    </a:p>
                  </a:txBody>
                  <a:tcPr marL="91444" marR="91444" marT="45698" marB="45698"/>
                </a:tc>
                <a:tc>
                  <a:txBody>
                    <a:bodyPr/>
                    <a:lstStyle/>
                    <a:p>
                      <a:pPr algn="ctr"/>
                      <a:r>
                        <a:rPr lang="lt-LT" sz="1400"/>
                        <a:t>26</a:t>
                      </a:r>
                    </a:p>
                  </a:txBody>
                  <a:tcPr marL="91444" marR="91444" marT="45698" marB="45698"/>
                </a:tc>
                <a:extLst>
                  <a:ext uri="{0D108BD9-81ED-4DB2-BD59-A6C34878D82A}">
                    <a16:rowId xmlns:a16="http://schemas.microsoft.com/office/drawing/2014/main" val="10001"/>
                  </a:ext>
                </a:extLst>
              </a:tr>
              <a:tr h="595884">
                <a:tc>
                  <a:txBody>
                    <a:bodyPr/>
                    <a:lstStyle/>
                    <a:p>
                      <a:r>
                        <a:rPr lang="lt-LT" sz="1400" b="1"/>
                        <a:t>Vyrai</a:t>
                      </a:r>
                    </a:p>
                  </a:txBody>
                  <a:tcPr marL="91444" marR="91444" marT="45698" marB="45698"/>
                </a:tc>
                <a:tc>
                  <a:txBody>
                    <a:bodyPr/>
                    <a:lstStyle/>
                    <a:p>
                      <a:pPr algn="ctr"/>
                      <a:r>
                        <a:rPr lang="lt-LT" sz="1400"/>
                        <a:t>11,5</a:t>
                      </a:r>
                    </a:p>
                  </a:txBody>
                  <a:tcPr marL="91444" marR="91444" marT="45698" marB="45698"/>
                </a:tc>
                <a:tc>
                  <a:txBody>
                    <a:bodyPr/>
                    <a:lstStyle/>
                    <a:p>
                      <a:pPr algn="ctr"/>
                      <a:r>
                        <a:rPr lang="lt-LT" sz="1400"/>
                        <a:t>17</a:t>
                      </a:r>
                    </a:p>
                  </a:txBody>
                  <a:tcPr marL="91444" marR="91444" marT="45698" marB="45698"/>
                </a:tc>
                <a:tc>
                  <a:txBody>
                    <a:bodyPr/>
                    <a:lstStyle/>
                    <a:p>
                      <a:pPr algn="ctr"/>
                      <a:r>
                        <a:rPr lang="lt-LT" sz="1400"/>
                        <a:t>18</a:t>
                      </a:r>
                    </a:p>
                  </a:txBody>
                  <a:tcPr marL="91444" marR="91444" marT="45698" marB="45698"/>
                </a:tc>
                <a:tc>
                  <a:txBody>
                    <a:bodyPr/>
                    <a:lstStyle/>
                    <a:p>
                      <a:pPr algn="ctr"/>
                      <a:r>
                        <a:rPr lang="lt-LT" sz="1400"/>
                        <a:t>20</a:t>
                      </a:r>
                    </a:p>
                  </a:txBody>
                  <a:tcPr marL="91444" marR="91444" marT="45698" marB="45698"/>
                </a:tc>
                <a:extLst>
                  <a:ext uri="{0D108BD9-81ED-4DB2-BD59-A6C34878D82A}">
                    <a16:rowId xmlns:a16="http://schemas.microsoft.com/office/drawing/2014/main" val="10002"/>
                  </a:ext>
                </a:extLst>
              </a:tr>
              <a:tr h="426466">
                <a:tc>
                  <a:txBody>
                    <a:bodyPr/>
                    <a:lstStyle/>
                    <a:p>
                      <a:r>
                        <a:rPr lang="lt-LT" sz="1400" b="1"/>
                        <a:t>Moterys</a:t>
                      </a:r>
                    </a:p>
                  </a:txBody>
                  <a:tcPr marL="91444" marR="91444" marT="45698" marB="45698"/>
                </a:tc>
                <a:tc>
                  <a:txBody>
                    <a:bodyPr/>
                    <a:lstStyle/>
                    <a:p>
                      <a:pPr algn="ctr"/>
                      <a:r>
                        <a:rPr lang="lt-LT" sz="1400"/>
                        <a:t>19</a:t>
                      </a:r>
                    </a:p>
                  </a:txBody>
                  <a:tcPr marL="91444" marR="91444" marT="45698" marB="45698"/>
                </a:tc>
                <a:tc>
                  <a:txBody>
                    <a:bodyPr/>
                    <a:lstStyle/>
                    <a:p>
                      <a:pPr algn="ctr"/>
                      <a:r>
                        <a:rPr lang="lt-LT" sz="1400"/>
                        <a:t>25</a:t>
                      </a:r>
                    </a:p>
                  </a:txBody>
                  <a:tcPr marL="91444" marR="91444" marT="45698" marB="45698"/>
                </a:tc>
                <a:tc>
                  <a:txBody>
                    <a:bodyPr/>
                    <a:lstStyle/>
                    <a:p>
                      <a:pPr algn="ctr"/>
                      <a:r>
                        <a:rPr lang="lt-LT" sz="1400"/>
                        <a:t>27</a:t>
                      </a:r>
                    </a:p>
                  </a:txBody>
                  <a:tcPr marL="91444" marR="91444" marT="45698" marB="45698"/>
                </a:tc>
                <a:tc>
                  <a:txBody>
                    <a:bodyPr/>
                    <a:lstStyle/>
                    <a:p>
                      <a:pPr algn="ctr"/>
                      <a:r>
                        <a:rPr lang="lt-LT" sz="1400"/>
                        <a:t>30</a:t>
                      </a:r>
                    </a:p>
                  </a:txBody>
                  <a:tcPr marL="91444" marR="91444" marT="45698" marB="45698"/>
                </a:tc>
                <a:extLst>
                  <a:ext uri="{0D108BD9-81ED-4DB2-BD59-A6C34878D82A}">
                    <a16:rowId xmlns:a16="http://schemas.microsoft.com/office/drawing/2014/main" val="10003"/>
                  </a:ext>
                </a:extLst>
              </a:tr>
            </a:tbl>
          </a:graphicData>
        </a:graphic>
      </p:graphicFrame>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txBox="1">
            <a:spLocks noGrp="1" noChangeArrowheads="1"/>
          </p:cNvSpPr>
          <p:nvPr>
            <p:ph type="title"/>
          </p:nvPr>
        </p:nvSpPr>
        <p:spPr>
          <a:xfrm>
            <a:off x="614363" y="392113"/>
            <a:ext cx="6757987" cy="919162"/>
          </a:xfrm>
        </p:spPr>
        <p:txBody>
          <a:bodyPr/>
          <a:lstStyle/>
          <a:p>
            <a:pPr eaLnBrk="1" hangingPunct="1">
              <a:lnSpc>
                <a:spcPct val="90000"/>
              </a:lnSpc>
              <a:spcBef>
                <a:spcPct val="0"/>
              </a:spcBef>
              <a:spcAft>
                <a:spcPct val="0"/>
              </a:spcAft>
              <a:buClr>
                <a:srgbClr val="FFFFFF"/>
              </a:buClr>
              <a:buFont typeface="Barlow SemiBold" charset="0"/>
              <a:buNone/>
            </a:pPr>
            <a:r>
              <a:rPr lang="lt-LT" sz="3000">
                <a:solidFill>
                  <a:srgbClr val="FFFFFF"/>
                </a:solidFill>
                <a:latin typeface="Barlow SemiBold" charset="0"/>
                <a:cs typeface="Arial" charset="0"/>
                <a:sym typeface="Barlow SemiBold" charset="0"/>
              </a:rPr>
              <a:t>Etiologija</a:t>
            </a:r>
          </a:p>
        </p:txBody>
      </p:sp>
      <p:sp>
        <p:nvSpPr>
          <p:cNvPr id="14339" name="Text Placeholder 2"/>
          <p:cNvSpPr txBox="1">
            <a:spLocks noGrp="1" noChangeArrowheads="1"/>
          </p:cNvSpPr>
          <p:nvPr>
            <p:ph type="body" idx="1"/>
          </p:nvPr>
        </p:nvSpPr>
        <p:spPr>
          <a:xfrm>
            <a:off x="614363" y="1704975"/>
            <a:ext cx="7845425" cy="2827338"/>
          </a:xfrm>
        </p:spPr>
        <p:txBody>
          <a:bodyPr/>
          <a:lstStyle/>
          <a:p>
            <a:pPr eaLnBrk="1" hangingPunct="1">
              <a:spcAft>
                <a:spcPct val="0"/>
              </a:spcAft>
              <a:buClr>
                <a:schemeClr val="accent1"/>
              </a:buClr>
              <a:buFont typeface="Barlow Light" charset="0"/>
              <a:buChar char="▸"/>
            </a:pPr>
            <a:r>
              <a:rPr lang="lt-LT" sz="2400">
                <a:solidFill>
                  <a:srgbClr val="001F46"/>
                </a:solidFill>
                <a:latin typeface="Barlow Light" charset="0"/>
                <a:cs typeface="Arial" charset="0"/>
                <a:sym typeface="Barlow Light" charset="0"/>
              </a:rPr>
              <a:t>Kadangi nutukimas – daugiafaktorinė liga, priežasčių yra įvairių </a:t>
            </a:r>
          </a:p>
          <a:p>
            <a:pPr eaLnBrk="1" hangingPunct="1">
              <a:spcAft>
                <a:spcPct val="0"/>
              </a:spcAft>
              <a:buClr>
                <a:schemeClr val="accent1"/>
              </a:buClr>
              <a:buFont typeface="Barlow Light" charset="0"/>
              <a:buChar char="▸"/>
            </a:pPr>
            <a:endParaRPr lang="ro-RO" altLang="en-US" sz="2400">
              <a:solidFill>
                <a:srgbClr val="001F46"/>
              </a:solidFill>
              <a:latin typeface="Barlow Light" charset="0"/>
              <a:cs typeface="Arial" charset="0"/>
              <a:sym typeface="Barlow Light" charset="0"/>
            </a:endParaRPr>
          </a:p>
          <a:p>
            <a:pPr eaLnBrk="1" hangingPunct="1">
              <a:spcAft>
                <a:spcPct val="0"/>
              </a:spcAft>
              <a:buClr>
                <a:schemeClr val="accent1"/>
              </a:buClr>
              <a:buFont typeface="Barlow Light" charset="0"/>
              <a:buChar char="▸"/>
            </a:pPr>
            <a:r>
              <a:rPr lang="lt-LT" sz="2400">
                <a:solidFill>
                  <a:srgbClr val="001F46"/>
                </a:solidFill>
                <a:latin typeface="Barlow Light" charset="0"/>
                <a:cs typeface="Arial" charset="0"/>
                <a:sym typeface="Barlow Light" charset="0"/>
              </a:rPr>
              <a:t>Geriausiai žinoma ir labiausiai paplitusi nutukimo priežastis yra maisto perteklius: per didelis suvartojamų kalorijų kiekis, viršijantis asmeninius poreikius, ir suvartojamų makronutrientų disbalansas </a:t>
            </a:r>
          </a:p>
        </p:txBody>
      </p:sp>
      <p:sp>
        <p:nvSpPr>
          <p:cNvPr id="14340" name="Slide Number Placeholder 3"/>
          <p:cNvSpPr>
            <a:spLocks noGrp="1" noChangeArrowheads="1"/>
          </p:cNvSpPr>
          <p:nvPr>
            <p:ph type="sldNum" sz="quarter" idx="10"/>
          </p:nvPr>
        </p:nvSpPr>
        <p:spPr>
          <a:noFill/>
        </p:spPr>
        <p:txBody>
          <a:bodyPr/>
          <a:lstStyle>
            <a:lvl1pPr>
              <a:buClr>
                <a:srgbClr val="000000"/>
              </a:buClr>
              <a:buFont typeface="Arial" charset="0"/>
              <a:defRPr sz="1400">
                <a:solidFill>
                  <a:srgbClr val="000000"/>
                </a:solidFill>
                <a:latin typeface="Arial" charset="0"/>
                <a:cs typeface="Arial" charset="0"/>
                <a:sym typeface="Arial" charset="0"/>
              </a:defRPr>
            </a:lvl1pPr>
            <a:lvl2pPr marL="742950" indent="-285750">
              <a:buClr>
                <a:srgbClr val="000000"/>
              </a:buClr>
              <a:buFont typeface="Arial" charset="0"/>
              <a:defRPr sz="1400">
                <a:solidFill>
                  <a:srgbClr val="000000"/>
                </a:solidFill>
                <a:latin typeface="Arial" charset="0"/>
                <a:cs typeface="Arial" charset="0"/>
                <a:sym typeface="Arial" charset="0"/>
              </a:defRPr>
            </a:lvl2pPr>
            <a:lvl3pPr marL="1143000" indent="-228600">
              <a:buClr>
                <a:srgbClr val="000000"/>
              </a:buClr>
              <a:buFont typeface="Arial" charset="0"/>
              <a:defRPr sz="1400">
                <a:solidFill>
                  <a:srgbClr val="000000"/>
                </a:solidFill>
                <a:latin typeface="Arial" charset="0"/>
                <a:cs typeface="Arial" charset="0"/>
                <a:sym typeface="Arial" charset="0"/>
              </a:defRPr>
            </a:lvl3pPr>
            <a:lvl4pPr marL="1600200" indent="-228600">
              <a:buClr>
                <a:srgbClr val="000000"/>
              </a:buClr>
              <a:buFont typeface="Arial" charset="0"/>
              <a:defRPr sz="1400">
                <a:solidFill>
                  <a:srgbClr val="000000"/>
                </a:solidFill>
                <a:latin typeface="Arial" charset="0"/>
                <a:cs typeface="Arial" charset="0"/>
                <a:sym typeface="Arial" charset="0"/>
              </a:defRPr>
            </a:lvl4pPr>
            <a:lvl5pPr marL="2057400" indent="-228600">
              <a:buClr>
                <a:srgbClr val="000000"/>
              </a:buClr>
              <a:buFont typeface="Arial" charset="0"/>
              <a:defRPr sz="1400">
                <a:solidFill>
                  <a:srgbClr val="000000"/>
                </a:solidFill>
                <a:latin typeface="Arial" charset="0"/>
                <a:cs typeface="Arial" charset="0"/>
                <a:sym typeface="Arial" charset="0"/>
              </a:defRPr>
            </a:lvl5pPr>
            <a:lvl6pPr marL="25146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6pPr>
            <a:lvl7pPr marL="29718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7pPr>
            <a:lvl8pPr marL="34290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8pPr>
            <a:lvl9pPr marL="3886200" indent="-228600" eaLnBrk="0" fontAlgn="base" hangingPunct="0">
              <a:spcBef>
                <a:spcPct val="0"/>
              </a:spcBef>
              <a:spcAft>
                <a:spcPct val="0"/>
              </a:spcAft>
              <a:buClr>
                <a:srgbClr val="000000"/>
              </a:buClr>
              <a:buFont typeface="Arial" charset="0"/>
              <a:defRPr sz="1400">
                <a:solidFill>
                  <a:srgbClr val="000000"/>
                </a:solidFill>
                <a:latin typeface="Arial" charset="0"/>
                <a:cs typeface="Arial" charset="0"/>
                <a:sym typeface="Arial" charset="0"/>
              </a:defRPr>
            </a:lvl9pPr>
          </a:lstStyle>
          <a:p>
            <a:fld id="{3A263BBB-848F-4F02-95CD-371F3A1ACBEA}" type="slidenum">
              <a:rPr lang="en-US" altLang="en-US" sz="1100" smtClean="0">
                <a:solidFill>
                  <a:srgbClr val="748394"/>
                </a:solidFill>
                <a:latin typeface="Barlow SemiBold" charset="0"/>
                <a:sym typeface="Barlow SemiBold" charset="0"/>
              </a:rPr>
              <a:pPr/>
              <a:t>9</a:t>
            </a:fld>
            <a:endParaRPr lang="en-US" altLang="en-US" sz="1100">
              <a:solidFill>
                <a:srgbClr val="748394"/>
              </a:solidFill>
              <a:latin typeface="Barlow SemiBold" charset="0"/>
              <a:sym typeface="Barlow SemiBold" charset="0"/>
            </a:endParaRPr>
          </a:p>
        </p:txBody>
      </p:sp>
    </p:spTree>
  </p:cSld>
  <p:clrMapOvr>
    <a:masterClrMapping/>
  </p:clrMapOvr>
  <p:transition>
    <p:fade thruBlk="1"/>
  </p:transition>
</p:sld>
</file>

<file path=ppt/theme/theme1.xml><?xml version="1.0" encoding="utf-8"?>
<a:theme xmlns:a="http://schemas.openxmlformats.org/drawingml/2006/main" name="Caius template">
  <a:themeElements>
    <a:clrScheme name="Custom 347">
      <a:dk1>
        <a:srgbClr val="001F46"/>
      </a:dk1>
      <a:lt1>
        <a:srgbClr val="FFFFFF"/>
      </a:lt1>
      <a:dk2>
        <a:srgbClr val="748394"/>
      </a:dk2>
      <a:lt2>
        <a:srgbClr val="F0F3F7"/>
      </a:lt2>
      <a:accent1>
        <a:srgbClr val="4397EE"/>
      </a:accent1>
      <a:accent2>
        <a:srgbClr val="2170CC"/>
      </a:accent2>
      <a:accent3>
        <a:srgbClr val="154C8A"/>
      </a:accent3>
      <a:accent4>
        <a:srgbClr val="A9D039"/>
      </a:accent4>
      <a:accent5>
        <a:srgbClr val="14B9CA"/>
      </a:accent5>
      <a:accent6>
        <a:srgbClr val="DDE3EB"/>
      </a:accent6>
      <a:hlink>
        <a:srgbClr val="2170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2482</TotalTime>
  <Words>1235</Words>
  <Application>Microsoft Office PowerPoint</Application>
  <PresentationFormat>On-screen Show (16:9)</PresentationFormat>
  <Paragraphs>180</Paragraphs>
  <Slides>24</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Barlow SemiBold</vt:lpstr>
      <vt:lpstr>Arial</vt:lpstr>
      <vt:lpstr>Barlow Light</vt:lpstr>
      <vt:lpstr>Caius template</vt:lpstr>
      <vt:lpstr> Nutukimo ir valgymo sutrikimų apibrėžimas Roxana Martin-Hadmas, Adrian Martin </vt:lpstr>
      <vt:lpstr>Projekto numeris:  2021-1-RO01- KA220-HED-38B739A3</vt:lpstr>
      <vt:lpstr>Projekto numeris: 2021-1-RO01- KA220-HED-38B739A3</vt:lpstr>
      <vt:lpstr>Nutukimo apibrėžimas</vt:lpstr>
      <vt:lpstr>Nutukimo apibrėžimas</vt:lpstr>
      <vt:lpstr>Kūno masės indeksas</vt:lpstr>
      <vt:lpstr>Paplitimas pasaulyje</vt:lpstr>
      <vt:lpstr>Paplitimas ir evoliucija</vt:lpstr>
      <vt:lpstr>Etiologija</vt:lpstr>
      <vt:lpstr>Etiologija</vt:lpstr>
      <vt:lpstr>Etiologija</vt:lpstr>
      <vt:lpstr>Etiologija</vt:lpstr>
      <vt:lpstr>Etiologija</vt:lpstr>
      <vt:lpstr>Klaidingi įsitikinimai</vt:lpstr>
      <vt:lpstr>Klaidingi įsitikinimai</vt:lpstr>
      <vt:lpstr>Klaidingi įsitikinimai</vt:lpstr>
      <vt:lpstr>Klaidingi įsitikinimai</vt:lpstr>
      <vt:lpstr>Klaidingi įsitikinimai</vt:lpstr>
      <vt:lpstr>Klaidingi įsitikinimai</vt:lpstr>
      <vt:lpstr>Gyvenimo būdo medicina kaip nutukimo valdymo dalis (1)</vt:lpstr>
      <vt:lpstr>Gyvenimo būdo medicina kaip nutukimo valdymo dalis (2)</vt:lpstr>
      <vt:lpstr>Gyvenimo būdo medicina kaip nutukimo valdymo dalis (3)</vt:lpstr>
      <vt:lpstr>Bibliografija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Connected 4 Health A Medical and Humanities-based Approach to Navigating Obesity and Eating Disorders (EDs) in Young People</dc:title>
  <dc:creator>Carlo Rais</dc:creator>
  <cp:lastModifiedBy>Aelita Skarbaliene</cp:lastModifiedBy>
  <cp:revision>124</cp:revision>
  <dcterms:modified xsi:type="dcterms:W3CDTF">2023-07-24T09:39:20Z</dcterms:modified>
</cp:coreProperties>
</file>